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377" r:id="rId2"/>
    <p:sldId id="459" r:id="rId3"/>
    <p:sldId id="510" r:id="rId4"/>
    <p:sldId id="323" r:id="rId5"/>
    <p:sldId id="397" r:id="rId6"/>
    <p:sldId id="504" r:id="rId7"/>
    <p:sldId id="509" r:id="rId8"/>
    <p:sldId id="514" r:id="rId9"/>
    <p:sldId id="513" r:id="rId10"/>
    <p:sldId id="511" r:id="rId11"/>
    <p:sldId id="512" r:id="rId12"/>
    <p:sldId id="515" r:id="rId13"/>
    <p:sldId id="516" r:id="rId14"/>
    <p:sldId id="517" r:id="rId15"/>
    <p:sldId id="518" r:id="rId16"/>
    <p:sldId id="519" r:id="rId17"/>
    <p:sldId id="520" r:id="rId18"/>
    <p:sldId id="521" r:id="rId19"/>
    <p:sldId id="522" r:id="rId20"/>
    <p:sldId id="523" r:id="rId21"/>
    <p:sldId id="491" r:id="rId22"/>
    <p:sldId id="525" r:id="rId23"/>
    <p:sldId id="406" r:id="rId24"/>
    <p:sldId id="505" r:id="rId25"/>
    <p:sldId id="564" r:id="rId26"/>
    <p:sldId id="436" r:id="rId27"/>
    <p:sldId id="474" r:id="rId28"/>
    <p:sldId id="475" r:id="rId29"/>
    <p:sldId id="611" r:id="rId30"/>
    <p:sldId id="583" r:id="rId31"/>
    <p:sldId id="411" r:id="rId32"/>
    <p:sldId id="465" r:id="rId33"/>
    <p:sldId id="494" r:id="rId34"/>
    <p:sldId id="563" r:id="rId35"/>
    <p:sldId id="355" r:id="rId36"/>
  </p:sldIdLst>
  <p:sldSz cx="12190413" cy="6859588"/>
  <p:notesSz cx="9939338" cy="6807200"/>
  <p:defaultTextStyle>
    <a:defPPr>
      <a:defRPr lang="ja-JP"/>
    </a:defPPr>
    <a:lvl1pPr marL="0" algn="l" defTabSz="1088502" rtl="0" eaLnBrk="1" latinLnBrk="0" hangingPunct="1">
      <a:defRPr kumimoji="1" sz="2100" kern="1200">
        <a:solidFill>
          <a:schemeClr val="tx1"/>
        </a:solidFill>
        <a:latin typeface="+mn-lt"/>
        <a:ea typeface="+mn-ea"/>
        <a:cs typeface="+mn-cs"/>
      </a:defRPr>
    </a:lvl1pPr>
    <a:lvl2pPr marL="544251" algn="l" defTabSz="1088502" rtl="0" eaLnBrk="1" latinLnBrk="0" hangingPunct="1">
      <a:defRPr kumimoji="1" sz="2100" kern="1200">
        <a:solidFill>
          <a:schemeClr val="tx1"/>
        </a:solidFill>
        <a:latin typeface="+mn-lt"/>
        <a:ea typeface="+mn-ea"/>
        <a:cs typeface="+mn-cs"/>
      </a:defRPr>
    </a:lvl2pPr>
    <a:lvl3pPr marL="1088502" algn="l" defTabSz="1088502" rtl="0" eaLnBrk="1" latinLnBrk="0" hangingPunct="1">
      <a:defRPr kumimoji="1" sz="2100" kern="1200">
        <a:solidFill>
          <a:schemeClr val="tx1"/>
        </a:solidFill>
        <a:latin typeface="+mn-lt"/>
        <a:ea typeface="+mn-ea"/>
        <a:cs typeface="+mn-cs"/>
      </a:defRPr>
    </a:lvl3pPr>
    <a:lvl4pPr marL="1632753" algn="l" defTabSz="1088502" rtl="0" eaLnBrk="1" latinLnBrk="0" hangingPunct="1">
      <a:defRPr kumimoji="1" sz="2100" kern="1200">
        <a:solidFill>
          <a:schemeClr val="tx1"/>
        </a:solidFill>
        <a:latin typeface="+mn-lt"/>
        <a:ea typeface="+mn-ea"/>
        <a:cs typeface="+mn-cs"/>
      </a:defRPr>
    </a:lvl4pPr>
    <a:lvl5pPr marL="2177004" algn="l" defTabSz="1088502" rtl="0" eaLnBrk="1" latinLnBrk="0" hangingPunct="1">
      <a:defRPr kumimoji="1" sz="2100" kern="1200">
        <a:solidFill>
          <a:schemeClr val="tx1"/>
        </a:solidFill>
        <a:latin typeface="+mn-lt"/>
        <a:ea typeface="+mn-ea"/>
        <a:cs typeface="+mn-cs"/>
      </a:defRPr>
    </a:lvl5pPr>
    <a:lvl6pPr marL="2721254" algn="l" defTabSz="1088502" rtl="0" eaLnBrk="1" latinLnBrk="0" hangingPunct="1">
      <a:defRPr kumimoji="1" sz="2100" kern="1200">
        <a:solidFill>
          <a:schemeClr val="tx1"/>
        </a:solidFill>
        <a:latin typeface="+mn-lt"/>
        <a:ea typeface="+mn-ea"/>
        <a:cs typeface="+mn-cs"/>
      </a:defRPr>
    </a:lvl6pPr>
    <a:lvl7pPr marL="3265505" algn="l" defTabSz="1088502" rtl="0" eaLnBrk="1" latinLnBrk="0" hangingPunct="1">
      <a:defRPr kumimoji="1" sz="2100" kern="1200">
        <a:solidFill>
          <a:schemeClr val="tx1"/>
        </a:solidFill>
        <a:latin typeface="+mn-lt"/>
        <a:ea typeface="+mn-ea"/>
        <a:cs typeface="+mn-cs"/>
      </a:defRPr>
    </a:lvl7pPr>
    <a:lvl8pPr marL="3809756" algn="l" defTabSz="1088502" rtl="0" eaLnBrk="1" latinLnBrk="0" hangingPunct="1">
      <a:defRPr kumimoji="1" sz="2100" kern="1200">
        <a:solidFill>
          <a:schemeClr val="tx1"/>
        </a:solidFill>
        <a:latin typeface="+mn-lt"/>
        <a:ea typeface="+mn-ea"/>
        <a:cs typeface="+mn-cs"/>
      </a:defRPr>
    </a:lvl8pPr>
    <a:lvl9pPr marL="4354007" algn="l" defTabSz="1088502" rtl="0" eaLnBrk="1" latinLnBrk="0" hangingPunct="1">
      <a:defRPr kumimoji="1"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144" userDrawn="1">
          <p15:clr>
            <a:srgbClr val="A4A3A4"/>
          </p15:clr>
        </p15:guide>
        <p15:guide id="2" pos="313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CCCC"/>
    <a:srgbClr val="FFFF66"/>
    <a:srgbClr val="FF99CC"/>
    <a:srgbClr val="FF9999"/>
    <a:srgbClr val="FF0066"/>
    <a:srgbClr val="FFFFFF"/>
    <a:srgbClr val="CC9900"/>
    <a:srgbClr val="CC6600"/>
    <a:srgbClr val="4E67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13" autoAdjust="0"/>
    <p:restoredTop sz="71556" autoAdjust="0"/>
  </p:normalViewPr>
  <p:slideViewPr>
    <p:cSldViewPr showGuides="1">
      <p:cViewPr varScale="1">
        <p:scale>
          <a:sx n="61" d="100"/>
          <a:sy n="61" d="100"/>
        </p:scale>
        <p:origin x="870" y="60"/>
      </p:cViewPr>
      <p:guideLst>
        <p:guide orient="horz" pos="2160"/>
        <p:guide pos="3839"/>
      </p:guideLst>
    </p:cSldViewPr>
  </p:slideViewPr>
  <p:notesTextViewPr>
    <p:cViewPr>
      <p:scale>
        <a:sx n="125" d="100"/>
        <a:sy n="125" d="100"/>
      </p:scale>
      <p:origin x="0" y="0"/>
    </p:cViewPr>
  </p:notesTextViewPr>
  <p:sorterViewPr>
    <p:cViewPr>
      <p:scale>
        <a:sx n="30" d="100"/>
        <a:sy n="30" d="100"/>
      </p:scale>
      <p:origin x="0" y="0"/>
    </p:cViewPr>
  </p:sorterViewPr>
  <p:notesViewPr>
    <p:cSldViewPr showGuides="1">
      <p:cViewPr varScale="1">
        <p:scale>
          <a:sx n="61" d="100"/>
          <a:sy n="61" d="100"/>
        </p:scale>
        <p:origin x="-2862" y="-84"/>
      </p:cViewPr>
      <p:guideLst>
        <p:guide orient="horz" pos="2144"/>
        <p:guide pos="313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437640851563082E-2"/>
          <c:y val="0.12302176039816494"/>
          <c:w val="0.85294916797258424"/>
          <c:h val="0.71199243942516832"/>
        </c:manualLayout>
      </c:layout>
      <c:barChart>
        <c:barDir val="col"/>
        <c:grouping val="percentStacked"/>
        <c:varyColors val="0"/>
        <c:ser>
          <c:idx val="2"/>
          <c:order val="0"/>
          <c:tx>
            <c:strRef>
              <c:f>Sheet1!$B$1</c:f>
              <c:strCache>
                <c:ptCount val="1"/>
                <c:pt idx="0">
                  <c:v>１時間まで</c:v>
                </c:pt>
              </c:strCache>
            </c:strRef>
          </c:tx>
          <c:spPr>
            <a:gradFill flip="none" rotWithShape="1">
              <a:gsLst>
                <a:gs pos="0">
                  <a:schemeClr val="accent3">
                    <a:lumMod val="50000"/>
                  </a:schemeClr>
                </a:gs>
                <a:gs pos="60000">
                  <a:schemeClr val="accent3"/>
                </a:gs>
                <a:gs pos="100000">
                  <a:schemeClr val="accent3">
                    <a:lumMod val="75000"/>
                  </a:schemeClr>
                </a:gs>
              </a:gsLst>
              <a:lin ang="10800000" scaled="1"/>
              <a:tileRect/>
            </a:gradFill>
          </c:spPr>
          <c:invertIfNegative val="0"/>
          <c:dLbls>
            <c:numFmt formatCode="#,##0.0_);[Red]\(#,##0.0\)" sourceLinked="0"/>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6"/>
                <c:pt idx="0">
                  <c:v>小４</c:v>
                </c:pt>
                <c:pt idx="1">
                  <c:v>小５</c:v>
                </c:pt>
                <c:pt idx="2">
                  <c:v>小６</c:v>
                </c:pt>
                <c:pt idx="3">
                  <c:v>中１</c:v>
                </c:pt>
                <c:pt idx="4">
                  <c:v>中２</c:v>
                </c:pt>
                <c:pt idx="5">
                  <c:v>中３</c:v>
                </c:pt>
              </c:strCache>
            </c:strRef>
          </c:cat>
          <c:val>
            <c:numRef>
              <c:f>Sheet1!$B$2:$B$12</c:f>
              <c:numCache>
                <c:formatCode>0.0</c:formatCode>
                <c:ptCount val="6"/>
                <c:pt idx="0">
                  <c:v>30.5</c:v>
                </c:pt>
                <c:pt idx="1">
                  <c:v>26.9</c:v>
                </c:pt>
                <c:pt idx="2">
                  <c:v>20.399999999999999</c:v>
                </c:pt>
                <c:pt idx="3" formatCode="0.0_ ">
                  <c:v>15</c:v>
                </c:pt>
                <c:pt idx="4" formatCode="0.0_ ">
                  <c:v>11.1</c:v>
                </c:pt>
                <c:pt idx="5" formatCode="0.0_ ">
                  <c:v>11</c:v>
                </c:pt>
              </c:numCache>
            </c:numRef>
          </c:val>
          <c:extLst>
            <c:ext xmlns:c16="http://schemas.microsoft.com/office/drawing/2014/chart" uri="{C3380CC4-5D6E-409C-BE32-E72D297353CC}">
              <c16:uniqueId val="{00000006-D6C7-48F4-AC11-0039B5765DB8}"/>
            </c:ext>
          </c:extLst>
        </c:ser>
        <c:ser>
          <c:idx val="0"/>
          <c:order val="1"/>
          <c:tx>
            <c:strRef>
              <c:f>Sheet1!$C$1</c:f>
              <c:strCache>
                <c:ptCount val="1"/>
                <c:pt idx="0">
                  <c:v>１時間～３時間</c:v>
                </c:pt>
              </c:strCache>
            </c:strRef>
          </c:tx>
          <c:spPr>
            <a:gradFill>
              <a:gsLst>
                <a:gs pos="0">
                  <a:schemeClr val="accent2">
                    <a:lumMod val="50000"/>
                  </a:schemeClr>
                </a:gs>
                <a:gs pos="60000">
                  <a:schemeClr val="accent2">
                    <a:lumMod val="60000"/>
                    <a:lumOff val="40000"/>
                  </a:schemeClr>
                </a:gs>
                <a:gs pos="100000">
                  <a:schemeClr val="accent2">
                    <a:lumMod val="75000"/>
                  </a:schemeClr>
                </a:gs>
              </a:gsLst>
              <a:lin ang="10800000" scaled="1"/>
            </a:gra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6"/>
                <c:pt idx="0">
                  <c:v>小４</c:v>
                </c:pt>
                <c:pt idx="1">
                  <c:v>小５</c:v>
                </c:pt>
                <c:pt idx="2">
                  <c:v>小６</c:v>
                </c:pt>
                <c:pt idx="3">
                  <c:v>中１</c:v>
                </c:pt>
                <c:pt idx="4">
                  <c:v>中２</c:v>
                </c:pt>
                <c:pt idx="5">
                  <c:v>中３</c:v>
                </c:pt>
              </c:strCache>
            </c:strRef>
          </c:cat>
          <c:val>
            <c:numRef>
              <c:f>Sheet1!$C$2:$C$12</c:f>
              <c:numCache>
                <c:formatCode>0.0</c:formatCode>
                <c:ptCount val="6"/>
                <c:pt idx="0">
                  <c:v>40.5</c:v>
                </c:pt>
                <c:pt idx="1">
                  <c:v>43.9</c:v>
                </c:pt>
                <c:pt idx="2">
                  <c:v>45.5</c:v>
                </c:pt>
                <c:pt idx="3" formatCode="0.0_ ">
                  <c:v>50.2</c:v>
                </c:pt>
                <c:pt idx="4" formatCode="0.0_ ">
                  <c:v>46.9</c:v>
                </c:pt>
                <c:pt idx="5" formatCode="0.0_ ">
                  <c:v>50.2</c:v>
                </c:pt>
              </c:numCache>
            </c:numRef>
          </c:val>
          <c:extLst>
            <c:ext xmlns:c16="http://schemas.microsoft.com/office/drawing/2014/chart" uri="{C3380CC4-5D6E-409C-BE32-E72D297353CC}">
              <c16:uniqueId val="{0000000A-D6C7-48F4-AC11-0039B5765DB8}"/>
            </c:ext>
          </c:extLst>
        </c:ser>
        <c:ser>
          <c:idx val="1"/>
          <c:order val="2"/>
          <c:tx>
            <c:strRef>
              <c:f>Sheet1!$D$1</c:f>
              <c:strCache>
                <c:ptCount val="1"/>
                <c:pt idx="0">
                  <c:v>３時間～５時間</c:v>
                </c:pt>
              </c:strCache>
            </c:strRef>
          </c:tx>
          <c:spPr>
            <a:gradFill>
              <a:gsLst>
                <a:gs pos="0">
                  <a:srgbClr val="CC9900"/>
                </a:gs>
                <a:gs pos="60000">
                  <a:srgbClr val="FFFF00">
                    <a:lumMod val="60000"/>
                    <a:lumOff val="40000"/>
                  </a:srgbClr>
                </a:gs>
                <a:gs pos="100000">
                  <a:srgbClr val="FFFF00"/>
                </a:gs>
              </a:gsLst>
              <a:lin ang="10800000" scaled="1"/>
            </a:gra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6"/>
                <c:pt idx="0">
                  <c:v>小４</c:v>
                </c:pt>
                <c:pt idx="1">
                  <c:v>小５</c:v>
                </c:pt>
                <c:pt idx="2">
                  <c:v>小６</c:v>
                </c:pt>
                <c:pt idx="3">
                  <c:v>中１</c:v>
                </c:pt>
                <c:pt idx="4">
                  <c:v>中２</c:v>
                </c:pt>
                <c:pt idx="5">
                  <c:v>中３</c:v>
                </c:pt>
              </c:strCache>
            </c:strRef>
          </c:cat>
          <c:val>
            <c:numRef>
              <c:f>Sheet1!$D$2:$D$12</c:f>
              <c:numCache>
                <c:formatCode>0.0</c:formatCode>
                <c:ptCount val="6"/>
                <c:pt idx="0">
                  <c:v>16.600000000000001</c:v>
                </c:pt>
                <c:pt idx="1">
                  <c:v>17</c:v>
                </c:pt>
                <c:pt idx="2">
                  <c:v>21.2</c:v>
                </c:pt>
                <c:pt idx="3" formatCode="0.0_ ">
                  <c:v>22.5</c:v>
                </c:pt>
                <c:pt idx="4" formatCode="0.0_ ">
                  <c:v>27</c:v>
                </c:pt>
                <c:pt idx="5" formatCode="0.0_ ">
                  <c:v>26.9</c:v>
                </c:pt>
              </c:numCache>
            </c:numRef>
          </c:val>
          <c:extLst>
            <c:ext xmlns:c16="http://schemas.microsoft.com/office/drawing/2014/chart" uri="{C3380CC4-5D6E-409C-BE32-E72D297353CC}">
              <c16:uniqueId val="{0000000B-D6C7-48F4-AC11-0039B5765DB8}"/>
            </c:ext>
          </c:extLst>
        </c:ser>
        <c:ser>
          <c:idx val="3"/>
          <c:order val="3"/>
          <c:tx>
            <c:strRef>
              <c:f>Sheet1!$E$1</c:f>
              <c:strCache>
                <c:ptCount val="1"/>
                <c:pt idx="0">
                  <c:v>５時間以上</c:v>
                </c:pt>
              </c:strCache>
            </c:strRef>
          </c:tx>
          <c:spPr>
            <a:gradFill>
              <a:gsLst>
                <a:gs pos="0">
                  <a:srgbClr val="FF0066"/>
                </a:gs>
                <a:gs pos="60000">
                  <a:srgbClr val="FF9999"/>
                </a:gs>
                <a:gs pos="100000">
                  <a:srgbClr val="FF3399"/>
                </a:gs>
              </a:gsLst>
              <a:lin ang="10800000" scaled="1"/>
            </a:gra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6"/>
                <c:pt idx="0">
                  <c:v>小４</c:v>
                </c:pt>
                <c:pt idx="1">
                  <c:v>小５</c:v>
                </c:pt>
                <c:pt idx="2">
                  <c:v>小６</c:v>
                </c:pt>
                <c:pt idx="3">
                  <c:v>中１</c:v>
                </c:pt>
                <c:pt idx="4">
                  <c:v>中２</c:v>
                </c:pt>
                <c:pt idx="5">
                  <c:v>中３</c:v>
                </c:pt>
              </c:strCache>
            </c:strRef>
          </c:cat>
          <c:val>
            <c:numRef>
              <c:f>Sheet1!$E$2:$E$12</c:f>
              <c:numCache>
                <c:formatCode>0.0</c:formatCode>
                <c:ptCount val="6"/>
                <c:pt idx="0">
                  <c:v>12.2</c:v>
                </c:pt>
                <c:pt idx="1">
                  <c:v>12</c:v>
                </c:pt>
                <c:pt idx="2">
                  <c:v>12.8</c:v>
                </c:pt>
                <c:pt idx="3" formatCode="0.0_ ">
                  <c:v>12.3</c:v>
                </c:pt>
                <c:pt idx="4" formatCode="0.0_ ">
                  <c:v>15</c:v>
                </c:pt>
                <c:pt idx="5" formatCode="0.0_ ">
                  <c:v>11.8</c:v>
                </c:pt>
              </c:numCache>
            </c:numRef>
          </c:val>
          <c:extLst>
            <c:ext xmlns:c16="http://schemas.microsoft.com/office/drawing/2014/chart" uri="{C3380CC4-5D6E-409C-BE32-E72D297353CC}">
              <c16:uniqueId val="{0000000D-D6C7-48F4-AC11-0039B5765DB8}"/>
            </c:ext>
          </c:extLst>
        </c:ser>
        <c:dLbls>
          <c:showLegendKey val="0"/>
          <c:showVal val="0"/>
          <c:showCatName val="0"/>
          <c:showSerName val="0"/>
          <c:showPercent val="0"/>
          <c:showBubbleSize val="0"/>
        </c:dLbls>
        <c:gapWidth val="75"/>
        <c:overlap val="100"/>
        <c:axId val="338697376"/>
        <c:axId val="208812928"/>
      </c:barChart>
      <c:catAx>
        <c:axId val="338697376"/>
        <c:scaling>
          <c:orientation val="minMax"/>
        </c:scaling>
        <c:delete val="0"/>
        <c:axPos val="b"/>
        <c:numFmt formatCode="General" sourceLinked="1"/>
        <c:majorTickMark val="out"/>
        <c:minorTickMark val="none"/>
        <c:tickLblPos val="nextTo"/>
        <c:txPr>
          <a:bodyPr rot="0" vert="wordArtVertRtl"/>
          <a:lstStyle/>
          <a:p>
            <a:pPr>
              <a:defRPr/>
            </a:pPr>
            <a:endParaRPr lang="ja-JP"/>
          </a:p>
        </c:txPr>
        <c:crossAx val="208812928"/>
        <c:crosses val="autoZero"/>
        <c:auto val="1"/>
        <c:lblAlgn val="ctr"/>
        <c:lblOffset val="100"/>
        <c:noMultiLvlLbl val="0"/>
      </c:catAx>
      <c:valAx>
        <c:axId val="208812928"/>
        <c:scaling>
          <c:orientation val="minMax"/>
        </c:scaling>
        <c:delete val="0"/>
        <c:axPos val="l"/>
        <c:majorGridlines>
          <c:spPr>
            <a:ln>
              <a:prstDash val="dash"/>
            </a:ln>
          </c:spPr>
        </c:majorGridlines>
        <c:numFmt formatCode="0%" sourceLinked="1"/>
        <c:majorTickMark val="out"/>
        <c:minorTickMark val="none"/>
        <c:tickLblPos val="nextTo"/>
        <c:crossAx val="338697376"/>
        <c:crosses val="autoZero"/>
        <c:crossBetween val="between"/>
      </c:valAx>
    </c:plotArea>
    <c:plotVisOnly val="1"/>
    <c:dispBlanksAs val="gap"/>
    <c:showDLblsOverMax val="0"/>
  </c:chart>
  <c:txPr>
    <a:bodyPr/>
    <a:lstStyle/>
    <a:p>
      <a:pPr>
        <a:defRPr sz="1800">
          <a:latin typeface="BIZ UDゴシック" panose="020B0400000000000000" pitchFamily="49" charset="-128"/>
          <a:ea typeface="BIZ UDゴシック" panose="020B0400000000000000" pitchFamily="49" charset="-128"/>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Sheet1!$C$1</c:f>
              <c:strCache>
                <c:ptCount val="1"/>
                <c:pt idx="0">
                  <c:v>列1</c:v>
                </c:pt>
              </c:strCache>
            </c:strRef>
          </c:tx>
          <c:dPt>
            <c:idx val="0"/>
            <c:bubble3D val="0"/>
            <c:spPr>
              <a:solidFill>
                <a:schemeClr val="bg2">
                  <a:lumMod val="9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0-8120-4A11-B719-3EF9F78C88B5}"/>
              </c:ext>
            </c:extLst>
          </c:dPt>
          <c:dPt>
            <c:idx val="1"/>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8120-4A11-B719-3EF9F78C88B5}"/>
              </c:ext>
            </c:extLst>
          </c:dPt>
          <c:dLbls>
            <c:dLbl>
              <c:idx val="0"/>
              <c:layout>
                <c:manualLayout>
                  <c:x val="0.1458163000643917"/>
                  <c:y val="0.12618925683015364"/>
                </c:manualLayout>
              </c:layout>
              <c:tx>
                <c:rich>
                  <a:bodyPr rot="0" spcFirstLastPara="1" vertOverflow="ellipsis" vert="horz" wrap="square" lIns="38100" tIns="19050" rIns="38100" bIns="19050" anchor="ctr" anchorCtr="1">
                    <a:noAutofit/>
                  </a:bodyPr>
                  <a:lstStyle/>
                  <a:p>
                    <a:pPr>
                      <a:defRPr sz="2000" b="1" i="0" u="none" strike="noStrike" kern="1200" spc="0" baseline="0">
                        <a:solidFill>
                          <a:schemeClr val="accent6"/>
                        </a:solidFill>
                        <a:latin typeface="BIZ UDPゴシック" panose="020B0400000000000000" pitchFamily="50" charset="-128"/>
                        <a:ea typeface="BIZ UDPゴシック" panose="020B0400000000000000" pitchFamily="50" charset="-128"/>
                        <a:cs typeface="+mn-cs"/>
                      </a:defRPr>
                    </a:pPr>
                    <a:fld id="{A31B7F23-496E-4B34-AF69-A259CD0CFA74}" type="CATEGORYNAME">
                      <a:rPr lang="ja-JP" altLang="en-US" sz="3200">
                        <a:solidFill>
                          <a:schemeClr val="bg2">
                            <a:lumMod val="50000"/>
                          </a:schemeClr>
                        </a:solidFill>
                      </a:rPr>
                      <a:pPr>
                        <a:defRPr sz="2000">
                          <a:latin typeface="BIZ UDPゴシック" panose="020B0400000000000000" pitchFamily="50" charset="-128"/>
                          <a:ea typeface="BIZ UDPゴシック" panose="020B0400000000000000" pitchFamily="50" charset="-128"/>
                        </a:defRPr>
                      </a:pPr>
                      <a:t>[分類名]</a:t>
                    </a:fld>
                    <a:r>
                      <a:rPr lang="en-US" altLang="ja-JP" baseline="0" dirty="0">
                        <a:solidFill>
                          <a:schemeClr val="bg2">
                            <a:lumMod val="50000"/>
                          </a:schemeClr>
                        </a:solidFill>
                      </a:rPr>
                      <a:t>, </a:t>
                    </a:r>
                    <a:fld id="{E8A66DAB-5CFF-46BA-A1C6-F33D0C68E985}" type="VALUE">
                      <a:rPr lang="en-US" altLang="ja-JP" baseline="0">
                        <a:solidFill>
                          <a:schemeClr val="bg2">
                            <a:lumMod val="50000"/>
                          </a:schemeClr>
                        </a:solidFill>
                      </a:rPr>
                      <a:pPr>
                        <a:defRPr sz="2000">
                          <a:latin typeface="BIZ UDPゴシック" panose="020B0400000000000000" pitchFamily="50" charset="-128"/>
                          <a:ea typeface="BIZ UDPゴシック" panose="020B0400000000000000" pitchFamily="50" charset="-128"/>
                        </a:defRPr>
                      </a:pPr>
                      <a:t>[値]</a:t>
                    </a:fld>
                    <a:endParaRPr lang="en-US" altLang="ja-JP" baseline="0" dirty="0">
                      <a:solidFill>
                        <a:schemeClr val="bg2">
                          <a:lumMod val="50000"/>
                        </a:schemeClr>
                      </a:solidFill>
                    </a:endParaRPr>
                  </a:p>
                </c:rich>
              </c:tx>
              <c:spPr>
                <a:noFill/>
                <a:ln>
                  <a:noFill/>
                </a:ln>
                <a:effectLst/>
              </c:spPr>
              <c:txPr>
                <a:bodyPr rot="0" spcFirstLastPara="1" vertOverflow="ellipsis" vert="horz" wrap="square" lIns="38100" tIns="19050" rIns="38100" bIns="19050" anchor="ctr" anchorCtr="1">
                  <a:noAutofit/>
                </a:bodyPr>
                <a:lstStyle/>
                <a:p>
                  <a:pPr>
                    <a:defRPr sz="2000" b="1" i="0" u="none" strike="noStrike" kern="1200" spc="0" baseline="0">
                      <a:solidFill>
                        <a:schemeClr val="accent6"/>
                      </a:solidFill>
                      <a:latin typeface="BIZ UDPゴシック" panose="020B0400000000000000" pitchFamily="50" charset="-128"/>
                      <a:ea typeface="BIZ UDPゴシック" panose="020B0400000000000000" pitchFamily="50" charset="-128"/>
                      <a:cs typeface="+mn-cs"/>
                    </a:defRPr>
                  </a:pPr>
                  <a:endParaRPr lang="en-US" altLang="ja-JP"/>
                </a:p>
              </c:txPr>
              <c:dLblPos val="bestFit"/>
              <c:showLegendKey val="0"/>
              <c:showVal val="1"/>
              <c:showCatName val="1"/>
              <c:showSerName val="0"/>
              <c:showPercent val="0"/>
              <c:showBubbleSize val="0"/>
              <c:extLst>
                <c:ext xmlns:c15="http://schemas.microsoft.com/office/drawing/2012/chart" uri="{CE6537A1-D6FC-4f65-9D91-7224C49458BB}">
                  <c15:layout>
                    <c:manualLayout>
                      <c:w val="0.37222321373286754"/>
                      <c:h val="0.34055895819222187"/>
                    </c:manualLayout>
                  </c15:layout>
                  <c15:dlblFieldTable/>
                  <c15:showDataLabelsRange val="0"/>
                </c:ext>
                <c:ext xmlns:c16="http://schemas.microsoft.com/office/drawing/2014/chart" uri="{C3380CC4-5D6E-409C-BE32-E72D297353CC}">
                  <c16:uniqueId val="{00000000-8120-4A11-B719-3EF9F78C88B5}"/>
                </c:ext>
              </c:extLst>
            </c:dLbl>
            <c:dLbl>
              <c:idx val="1"/>
              <c:layout>
                <c:manualLayout>
                  <c:x val="-7.1211492671245338E-2"/>
                  <c:y val="-0.10034326446735109"/>
                </c:manualLayout>
              </c:layout>
              <c:tx>
                <c:rich>
                  <a:bodyPr rot="0" spcFirstLastPara="1" vertOverflow="ellipsis" vert="horz" wrap="square" lIns="38100" tIns="19050" rIns="38100" bIns="19050" anchor="ctr" anchorCtr="1">
                    <a:noAutofit/>
                  </a:bodyPr>
                  <a:lstStyle/>
                  <a:p>
                    <a:pPr>
                      <a:defRPr sz="2000" b="1" i="0" u="none" strike="noStrike" kern="1200" spc="0" baseline="0">
                        <a:solidFill>
                          <a:schemeClr val="accent6"/>
                        </a:solidFill>
                        <a:latin typeface="BIZ UDPゴシック" panose="020B0400000000000000" pitchFamily="50" charset="-128"/>
                        <a:ea typeface="BIZ UDPゴシック" panose="020B0400000000000000" pitchFamily="50" charset="-128"/>
                        <a:cs typeface="+mn-cs"/>
                      </a:defRPr>
                    </a:pPr>
                    <a:fld id="{2B45A60E-8D29-42AB-ADC8-132640BFD5BD}" type="CATEGORYNAME">
                      <a:rPr lang="ja-JP" altLang="en-US" sz="3200"/>
                      <a:pPr>
                        <a:defRPr sz="2000">
                          <a:solidFill>
                            <a:schemeClr val="accent6"/>
                          </a:solidFill>
                          <a:latin typeface="BIZ UDPゴシック" panose="020B0400000000000000" pitchFamily="50" charset="-128"/>
                          <a:ea typeface="BIZ UDPゴシック" panose="020B0400000000000000" pitchFamily="50" charset="-128"/>
                        </a:defRPr>
                      </a:pPr>
                      <a:t>[分類名]</a:t>
                    </a:fld>
                    <a:r>
                      <a:rPr lang="en-US" altLang="ja-JP" sz="3200" baseline="0" dirty="0"/>
                      <a:t>, </a:t>
                    </a:r>
                    <a:fld id="{6242722C-C77B-4505-B70C-702467684731}" type="VALUE">
                      <a:rPr lang="en-US" altLang="ja-JP" baseline="0"/>
                      <a:pPr>
                        <a:defRPr sz="2000">
                          <a:solidFill>
                            <a:schemeClr val="accent6"/>
                          </a:solidFill>
                          <a:latin typeface="BIZ UDPゴシック" panose="020B0400000000000000" pitchFamily="50" charset="-128"/>
                          <a:ea typeface="BIZ UDPゴシック" panose="020B0400000000000000" pitchFamily="50" charset="-128"/>
                        </a:defRPr>
                      </a:pPr>
                      <a:t>[値]</a:t>
                    </a:fld>
                    <a:endParaRPr lang="en-US" altLang="ja-JP" sz="3200" baseline="0" dirty="0"/>
                  </a:p>
                </c:rich>
              </c:tx>
              <c:spPr>
                <a:noFill/>
                <a:ln>
                  <a:noFill/>
                </a:ln>
                <a:effectLst/>
              </c:spPr>
              <c:txPr>
                <a:bodyPr rot="0" spcFirstLastPara="1" vertOverflow="ellipsis" vert="horz" wrap="square" lIns="38100" tIns="19050" rIns="38100" bIns="19050" anchor="ctr" anchorCtr="1">
                  <a:noAutofit/>
                </a:bodyPr>
                <a:lstStyle/>
                <a:p>
                  <a:pPr>
                    <a:defRPr sz="2000" b="1" i="0" u="none" strike="noStrike" kern="1200" spc="0" baseline="0">
                      <a:solidFill>
                        <a:schemeClr val="accent6"/>
                      </a:solidFill>
                      <a:latin typeface="BIZ UDPゴシック" panose="020B0400000000000000" pitchFamily="50" charset="-128"/>
                      <a:ea typeface="BIZ UDPゴシック" panose="020B0400000000000000" pitchFamily="50" charset="-128"/>
                      <a:cs typeface="+mn-cs"/>
                    </a:defRPr>
                  </a:pPr>
                  <a:endParaRPr lang="en-US" altLang="ja-JP"/>
                </a:p>
              </c:txPr>
              <c:dLblPos val="bestFit"/>
              <c:showLegendKey val="0"/>
              <c:showVal val="1"/>
              <c:showCatName val="1"/>
              <c:showSerName val="0"/>
              <c:showPercent val="0"/>
              <c:showBubbleSize val="0"/>
              <c:extLst>
                <c:ext xmlns:c15="http://schemas.microsoft.com/office/drawing/2012/chart" uri="{CE6537A1-D6FC-4f65-9D91-7224C49458BB}">
                  <c15:layout>
                    <c:manualLayout>
                      <c:w val="0.36787097189747847"/>
                      <c:h val="0.25237851366030728"/>
                    </c:manualLayout>
                  </c15:layout>
                  <c15:dlblFieldTable/>
                  <c15:showDataLabelsRange val="0"/>
                </c:ext>
                <c:ext xmlns:c16="http://schemas.microsoft.com/office/drawing/2014/chart" uri="{C3380CC4-5D6E-409C-BE32-E72D297353CC}">
                  <c16:uniqueId val="{00000001-8120-4A11-B719-3EF9F78C88B5}"/>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6"/>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フィルタリングあり</c:v>
                </c:pt>
                <c:pt idx="1">
                  <c:v>フィルタリングなし</c:v>
                </c:pt>
              </c:strCache>
            </c:strRef>
          </c:cat>
          <c:val>
            <c:numRef>
              <c:f>Sheet1!$C$2:$C$3</c:f>
              <c:numCache>
                <c:formatCode>0.0%</c:formatCode>
                <c:ptCount val="2"/>
                <c:pt idx="0">
                  <c:v>0.10765239948119326</c:v>
                </c:pt>
                <c:pt idx="1">
                  <c:v>0.89234760051880679</c:v>
                </c:pt>
              </c:numCache>
            </c:numRef>
          </c:val>
          <c:extLst>
            <c:ext xmlns:c16="http://schemas.microsoft.com/office/drawing/2014/chart" uri="{C3380CC4-5D6E-409C-BE32-E72D297353CC}">
              <c16:uniqueId val="{00000000-5504-41D2-9544-185AA4D57F6C}"/>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4307045" cy="340360"/>
          </a:xfrm>
          <a:prstGeom prst="rect">
            <a:avLst/>
          </a:prstGeom>
        </p:spPr>
        <p:txBody>
          <a:bodyPr vert="horz" lIns="95685" tIns="47842" rIns="95685" bIns="47842"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5629993" y="0"/>
            <a:ext cx="4307045" cy="340360"/>
          </a:xfrm>
          <a:prstGeom prst="rect">
            <a:avLst/>
          </a:prstGeom>
        </p:spPr>
        <p:txBody>
          <a:bodyPr vert="horz" lIns="95685" tIns="47842" rIns="95685" bIns="47842" rtlCol="0"/>
          <a:lstStyle>
            <a:lvl1pPr algn="r">
              <a:defRPr sz="1300"/>
            </a:lvl1pPr>
          </a:lstStyle>
          <a:p>
            <a:fld id="{F54C3826-2614-49FA-9E5A-4DA0CB0F0F10}" type="datetimeFigureOut">
              <a:rPr kumimoji="1" lang="ja-JP" altLang="en-US" smtClean="0"/>
              <a:t>2026/7/21</a:t>
            </a:fld>
            <a:endParaRPr kumimoji="1" lang="ja-JP" altLang="en-US"/>
          </a:p>
        </p:txBody>
      </p:sp>
      <p:sp>
        <p:nvSpPr>
          <p:cNvPr id="4" name="フッター プレースホルダー 3"/>
          <p:cNvSpPr>
            <a:spLocks noGrp="1"/>
          </p:cNvSpPr>
          <p:nvPr>
            <p:ph type="ftr" sz="quarter" idx="2"/>
          </p:nvPr>
        </p:nvSpPr>
        <p:spPr>
          <a:xfrm>
            <a:off x="2" y="6465659"/>
            <a:ext cx="4307045" cy="340360"/>
          </a:xfrm>
          <a:prstGeom prst="rect">
            <a:avLst/>
          </a:prstGeom>
        </p:spPr>
        <p:txBody>
          <a:bodyPr vert="horz" lIns="95685" tIns="47842" rIns="95685" bIns="47842"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5629993" y="6465659"/>
            <a:ext cx="4307045" cy="340360"/>
          </a:xfrm>
          <a:prstGeom prst="rect">
            <a:avLst/>
          </a:prstGeom>
        </p:spPr>
        <p:txBody>
          <a:bodyPr vert="horz" lIns="95685" tIns="47842" rIns="95685" bIns="47842" rtlCol="0" anchor="b"/>
          <a:lstStyle>
            <a:lvl1pPr algn="r">
              <a:defRPr sz="1300"/>
            </a:lvl1pPr>
          </a:lstStyle>
          <a:p>
            <a:fld id="{15E645EB-4FB0-40DC-B53A-07A46E394FC3}" type="slidenum">
              <a:rPr kumimoji="1" lang="ja-JP" altLang="en-US" smtClean="0"/>
              <a:t>‹#›</a:t>
            </a:fld>
            <a:endParaRPr kumimoji="1" lang="ja-JP" altLang="en-US"/>
          </a:p>
        </p:txBody>
      </p:sp>
    </p:spTree>
    <p:extLst>
      <p:ext uri="{BB962C8B-B14F-4D97-AF65-F5344CB8AC3E}">
        <p14:creationId xmlns:p14="http://schemas.microsoft.com/office/powerpoint/2010/main" val="5834989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2701925" y="511175"/>
            <a:ext cx="4535488" cy="2552700"/>
          </a:xfrm>
          <a:prstGeom prst="rect">
            <a:avLst/>
          </a:prstGeom>
          <a:noFill/>
          <a:ln w="12700">
            <a:solidFill>
              <a:prstClr val="black"/>
            </a:solidFill>
          </a:ln>
        </p:spPr>
        <p:txBody>
          <a:bodyPr vert="horz" lIns="95685" tIns="47842" rIns="95685" bIns="47842" rtlCol="0" anchor="ctr"/>
          <a:lstStyle/>
          <a:p>
            <a:endParaRPr lang="ja-JP" altLang="en-US"/>
          </a:p>
        </p:txBody>
      </p:sp>
      <p:sp>
        <p:nvSpPr>
          <p:cNvPr id="5" name="ノート プレースホルダー 4"/>
          <p:cNvSpPr>
            <a:spLocks noGrp="1"/>
          </p:cNvSpPr>
          <p:nvPr>
            <p:ph type="body" sz="quarter" idx="3"/>
          </p:nvPr>
        </p:nvSpPr>
        <p:spPr>
          <a:xfrm>
            <a:off x="586483" y="3233420"/>
            <a:ext cx="8766374" cy="3063240"/>
          </a:xfrm>
          <a:prstGeom prst="rect">
            <a:avLst/>
          </a:prstGeom>
        </p:spPr>
        <p:txBody>
          <a:bodyPr vert="horz" lIns="95685" tIns="47842" rIns="95685" bIns="47842"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5629993" y="6465659"/>
            <a:ext cx="4307045" cy="340360"/>
          </a:xfrm>
          <a:prstGeom prst="rect">
            <a:avLst/>
          </a:prstGeom>
        </p:spPr>
        <p:txBody>
          <a:bodyPr vert="horz" lIns="95685" tIns="47842" rIns="95685" bIns="47842" rtlCol="0" anchor="b"/>
          <a:lstStyle>
            <a:lvl1pPr algn="r">
              <a:defRPr sz="1300"/>
            </a:lvl1pPr>
          </a:lstStyle>
          <a:p>
            <a:fld id="{421897AF-B27C-49DB-AC01-D5B78072EBEB}" type="slidenum">
              <a:rPr kumimoji="1" lang="ja-JP" altLang="en-US" smtClean="0"/>
              <a:t>‹#›</a:t>
            </a:fld>
            <a:endParaRPr kumimoji="1" lang="ja-JP" altLang="en-US"/>
          </a:p>
        </p:txBody>
      </p:sp>
    </p:spTree>
    <p:extLst>
      <p:ext uri="{BB962C8B-B14F-4D97-AF65-F5344CB8AC3E}">
        <p14:creationId xmlns:p14="http://schemas.microsoft.com/office/powerpoint/2010/main" val="3188749235"/>
      </p:ext>
    </p:extLst>
  </p:cSld>
  <p:clrMap bg1="lt1" tx1="dk1" bg2="lt2" tx2="dk2" accent1="accent1" accent2="accent2" accent3="accent3" accent4="accent4" accent5="accent5" accent6="accent6" hlink="hlink" folHlink="folHlink"/>
  <p:notesStyle>
    <a:lvl1pPr marL="0" algn="l" defTabSz="1088502" rtl="0" eaLnBrk="1" latinLnBrk="0" hangingPunct="1">
      <a:defRPr kumimoji="1" sz="1600" kern="1200">
        <a:solidFill>
          <a:schemeClr val="tx1"/>
        </a:solidFill>
        <a:latin typeface="+mn-lt"/>
        <a:ea typeface="+mn-ea"/>
        <a:cs typeface="+mn-cs"/>
      </a:defRPr>
    </a:lvl1pPr>
    <a:lvl2pPr marL="544251" algn="l" defTabSz="1088502" rtl="0" eaLnBrk="1" latinLnBrk="0" hangingPunct="1">
      <a:defRPr kumimoji="1" sz="1400" kern="1200">
        <a:solidFill>
          <a:schemeClr val="tx1"/>
        </a:solidFill>
        <a:latin typeface="+mn-lt"/>
        <a:ea typeface="+mn-ea"/>
        <a:cs typeface="+mn-cs"/>
      </a:defRPr>
    </a:lvl2pPr>
    <a:lvl3pPr marL="1088502" algn="l" defTabSz="1088502" rtl="0" eaLnBrk="1" latinLnBrk="0" hangingPunct="1">
      <a:defRPr kumimoji="1" sz="1400" kern="1200">
        <a:solidFill>
          <a:schemeClr val="tx1"/>
        </a:solidFill>
        <a:latin typeface="+mn-lt"/>
        <a:ea typeface="+mn-ea"/>
        <a:cs typeface="+mn-cs"/>
      </a:defRPr>
    </a:lvl3pPr>
    <a:lvl4pPr marL="1632753" algn="l" defTabSz="1088502" rtl="0" eaLnBrk="1" latinLnBrk="0" hangingPunct="1">
      <a:defRPr kumimoji="1" sz="1400" kern="1200">
        <a:solidFill>
          <a:schemeClr val="tx1"/>
        </a:solidFill>
        <a:latin typeface="+mn-lt"/>
        <a:ea typeface="+mn-ea"/>
        <a:cs typeface="+mn-cs"/>
      </a:defRPr>
    </a:lvl4pPr>
    <a:lvl5pPr marL="2177004" algn="l" defTabSz="1088502" rtl="0" eaLnBrk="1" latinLnBrk="0" hangingPunct="1">
      <a:defRPr kumimoji="1" sz="1400" kern="1200">
        <a:solidFill>
          <a:schemeClr val="tx1"/>
        </a:solidFill>
        <a:latin typeface="+mn-lt"/>
        <a:ea typeface="+mn-ea"/>
        <a:cs typeface="+mn-cs"/>
      </a:defRPr>
    </a:lvl5pPr>
    <a:lvl6pPr marL="2721254" algn="l" defTabSz="1088502" rtl="0" eaLnBrk="1" latinLnBrk="0" hangingPunct="1">
      <a:defRPr kumimoji="1" sz="1400" kern="1200">
        <a:solidFill>
          <a:schemeClr val="tx1"/>
        </a:solidFill>
        <a:latin typeface="+mn-lt"/>
        <a:ea typeface="+mn-ea"/>
        <a:cs typeface="+mn-cs"/>
      </a:defRPr>
    </a:lvl6pPr>
    <a:lvl7pPr marL="3265505" algn="l" defTabSz="1088502" rtl="0" eaLnBrk="1" latinLnBrk="0" hangingPunct="1">
      <a:defRPr kumimoji="1" sz="1400" kern="1200">
        <a:solidFill>
          <a:schemeClr val="tx1"/>
        </a:solidFill>
        <a:latin typeface="+mn-lt"/>
        <a:ea typeface="+mn-ea"/>
        <a:cs typeface="+mn-cs"/>
      </a:defRPr>
    </a:lvl7pPr>
    <a:lvl8pPr marL="3809756" algn="l" defTabSz="1088502" rtl="0" eaLnBrk="1" latinLnBrk="0" hangingPunct="1">
      <a:defRPr kumimoji="1" sz="1400" kern="1200">
        <a:solidFill>
          <a:schemeClr val="tx1"/>
        </a:solidFill>
        <a:latin typeface="+mn-lt"/>
        <a:ea typeface="+mn-ea"/>
        <a:cs typeface="+mn-cs"/>
      </a:defRPr>
    </a:lvl8pPr>
    <a:lvl9pPr marL="4354007" algn="l" defTabSz="1088502" rtl="0" eaLnBrk="1" latinLnBrk="0" hangingPunct="1">
      <a:defRPr kumimoji="1"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1</a:t>
            </a:fld>
            <a:endParaRPr kumimoji="1" lang="ja-JP" altLang="en-US"/>
          </a:p>
        </p:txBody>
      </p:sp>
    </p:spTree>
    <p:extLst>
      <p:ext uri="{BB962C8B-B14F-4D97-AF65-F5344CB8AC3E}">
        <p14:creationId xmlns:p14="http://schemas.microsoft.com/office/powerpoint/2010/main" val="2021912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10</a:t>
            </a:fld>
            <a:endParaRPr kumimoji="1" lang="ja-JP" altLang="en-US"/>
          </a:p>
        </p:txBody>
      </p:sp>
    </p:spTree>
    <p:extLst>
      <p:ext uri="{BB962C8B-B14F-4D97-AF65-F5344CB8AC3E}">
        <p14:creationId xmlns:p14="http://schemas.microsoft.com/office/powerpoint/2010/main" val="4144624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11</a:t>
            </a:fld>
            <a:endParaRPr kumimoji="1" lang="ja-JP" altLang="en-US"/>
          </a:p>
        </p:txBody>
      </p:sp>
    </p:spTree>
    <p:extLst>
      <p:ext uri="{BB962C8B-B14F-4D97-AF65-F5344CB8AC3E}">
        <p14:creationId xmlns:p14="http://schemas.microsoft.com/office/powerpoint/2010/main" val="2398968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12</a:t>
            </a:fld>
            <a:endParaRPr kumimoji="1" lang="ja-JP" altLang="en-US"/>
          </a:p>
        </p:txBody>
      </p:sp>
    </p:spTree>
    <p:extLst>
      <p:ext uri="{BB962C8B-B14F-4D97-AF65-F5344CB8AC3E}">
        <p14:creationId xmlns:p14="http://schemas.microsoft.com/office/powerpoint/2010/main" val="1312193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13</a:t>
            </a:fld>
            <a:endParaRPr kumimoji="1" lang="ja-JP" altLang="en-US"/>
          </a:p>
        </p:txBody>
      </p:sp>
    </p:spTree>
    <p:extLst>
      <p:ext uri="{BB962C8B-B14F-4D97-AF65-F5344CB8AC3E}">
        <p14:creationId xmlns:p14="http://schemas.microsoft.com/office/powerpoint/2010/main" val="2121837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14</a:t>
            </a:fld>
            <a:endParaRPr kumimoji="1" lang="ja-JP" altLang="en-US"/>
          </a:p>
        </p:txBody>
      </p:sp>
    </p:spTree>
    <p:extLst>
      <p:ext uri="{BB962C8B-B14F-4D97-AF65-F5344CB8AC3E}">
        <p14:creationId xmlns:p14="http://schemas.microsoft.com/office/powerpoint/2010/main" val="2477315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15</a:t>
            </a:fld>
            <a:endParaRPr kumimoji="1" lang="ja-JP" altLang="en-US"/>
          </a:p>
        </p:txBody>
      </p:sp>
    </p:spTree>
    <p:extLst>
      <p:ext uri="{BB962C8B-B14F-4D97-AF65-F5344CB8AC3E}">
        <p14:creationId xmlns:p14="http://schemas.microsoft.com/office/powerpoint/2010/main" val="2408056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16</a:t>
            </a:fld>
            <a:endParaRPr kumimoji="1" lang="ja-JP" altLang="en-US"/>
          </a:p>
        </p:txBody>
      </p:sp>
    </p:spTree>
    <p:extLst>
      <p:ext uri="{BB962C8B-B14F-4D97-AF65-F5344CB8AC3E}">
        <p14:creationId xmlns:p14="http://schemas.microsoft.com/office/powerpoint/2010/main" val="1790559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17</a:t>
            </a:fld>
            <a:endParaRPr kumimoji="1" lang="ja-JP" altLang="en-US"/>
          </a:p>
        </p:txBody>
      </p:sp>
    </p:spTree>
    <p:extLst>
      <p:ext uri="{BB962C8B-B14F-4D97-AF65-F5344CB8AC3E}">
        <p14:creationId xmlns:p14="http://schemas.microsoft.com/office/powerpoint/2010/main" val="19000598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18</a:t>
            </a:fld>
            <a:endParaRPr kumimoji="1" lang="ja-JP" altLang="en-US"/>
          </a:p>
        </p:txBody>
      </p:sp>
    </p:spTree>
    <p:extLst>
      <p:ext uri="{BB962C8B-B14F-4D97-AF65-F5344CB8AC3E}">
        <p14:creationId xmlns:p14="http://schemas.microsoft.com/office/powerpoint/2010/main" val="720104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19</a:t>
            </a:fld>
            <a:endParaRPr kumimoji="1" lang="ja-JP" altLang="en-US"/>
          </a:p>
        </p:txBody>
      </p:sp>
    </p:spTree>
    <p:extLst>
      <p:ext uri="{BB962C8B-B14F-4D97-AF65-F5344CB8AC3E}">
        <p14:creationId xmlns:p14="http://schemas.microsoft.com/office/powerpoint/2010/main" val="3150296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2</a:t>
            </a:fld>
            <a:endParaRPr kumimoji="1" lang="ja-JP" altLang="en-US"/>
          </a:p>
        </p:txBody>
      </p:sp>
    </p:spTree>
    <p:extLst>
      <p:ext uri="{BB962C8B-B14F-4D97-AF65-F5344CB8AC3E}">
        <p14:creationId xmlns:p14="http://schemas.microsoft.com/office/powerpoint/2010/main" val="3012044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20</a:t>
            </a:fld>
            <a:endParaRPr kumimoji="1" lang="ja-JP" altLang="en-US"/>
          </a:p>
        </p:txBody>
      </p:sp>
    </p:spTree>
    <p:extLst>
      <p:ext uri="{BB962C8B-B14F-4D97-AF65-F5344CB8AC3E}">
        <p14:creationId xmlns:p14="http://schemas.microsoft.com/office/powerpoint/2010/main" val="29747810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1086204">
              <a:defRPr/>
            </a:pPr>
            <a:endParaRPr kumimoji="1" lang="en-US" altLang="ja-JP" dirty="0"/>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21</a:t>
            </a:fld>
            <a:endParaRPr kumimoji="1" lang="ja-JP" altLang="en-US"/>
          </a:p>
        </p:txBody>
      </p:sp>
    </p:spTree>
    <p:extLst>
      <p:ext uri="{BB962C8B-B14F-4D97-AF65-F5344CB8AC3E}">
        <p14:creationId xmlns:p14="http://schemas.microsoft.com/office/powerpoint/2010/main" val="1684475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ja-JP" dirty="0"/>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22</a:t>
            </a:fld>
            <a:endParaRPr kumimoji="1" lang="ja-JP" altLang="en-US"/>
          </a:p>
        </p:txBody>
      </p:sp>
    </p:spTree>
    <p:extLst>
      <p:ext uri="{BB962C8B-B14F-4D97-AF65-F5344CB8AC3E}">
        <p14:creationId xmlns:p14="http://schemas.microsoft.com/office/powerpoint/2010/main" val="4273910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23</a:t>
            </a:fld>
            <a:endParaRPr kumimoji="1" lang="ja-JP" altLang="en-US"/>
          </a:p>
        </p:txBody>
      </p:sp>
    </p:spTree>
    <p:extLst>
      <p:ext uri="{BB962C8B-B14F-4D97-AF65-F5344CB8AC3E}">
        <p14:creationId xmlns:p14="http://schemas.microsoft.com/office/powerpoint/2010/main" val="17529505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24</a:t>
            </a:fld>
            <a:endParaRPr kumimoji="1" lang="ja-JP" altLang="en-US"/>
          </a:p>
        </p:txBody>
      </p:sp>
    </p:spTree>
    <p:extLst>
      <p:ext uri="{BB962C8B-B14F-4D97-AF65-F5344CB8AC3E}">
        <p14:creationId xmlns:p14="http://schemas.microsoft.com/office/powerpoint/2010/main" val="36075093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25</a:t>
            </a:fld>
            <a:endParaRPr kumimoji="1" lang="ja-JP" altLang="en-US"/>
          </a:p>
        </p:txBody>
      </p:sp>
    </p:spTree>
    <p:extLst>
      <p:ext uri="{BB962C8B-B14F-4D97-AF65-F5344CB8AC3E}">
        <p14:creationId xmlns:p14="http://schemas.microsoft.com/office/powerpoint/2010/main" val="1739780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defRPr/>
            </a:pPr>
            <a:endParaRPr lang="ja-JP" altLang="ja-JP" dirty="0">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26</a:t>
            </a:fld>
            <a:endParaRPr kumimoji="1" lang="ja-JP" altLang="en-US"/>
          </a:p>
        </p:txBody>
      </p:sp>
    </p:spTree>
    <p:extLst>
      <p:ext uri="{BB962C8B-B14F-4D97-AF65-F5344CB8AC3E}">
        <p14:creationId xmlns:p14="http://schemas.microsoft.com/office/powerpoint/2010/main" val="8954131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ja-JP" dirty="0">
              <a:solidFill>
                <a:schemeClr val="tx1"/>
              </a:solidFill>
            </a:endParaRPr>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27</a:t>
            </a:fld>
            <a:endParaRPr kumimoji="1" lang="ja-JP" altLang="en-US"/>
          </a:p>
        </p:txBody>
      </p:sp>
    </p:spTree>
    <p:extLst>
      <p:ext uri="{BB962C8B-B14F-4D97-AF65-F5344CB8AC3E}">
        <p14:creationId xmlns:p14="http://schemas.microsoft.com/office/powerpoint/2010/main" val="14197404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1086204">
              <a:defRPr/>
            </a:pPr>
            <a:endParaRPr lang="en-US" altLang="ja-JP" dirty="0">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28</a:t>
            </a:fld>
            <a:endParaRPr kumimoji="1" lang="ja-JP" altLang="en-US"/>
          </a:p>
        </p:txBody>
      </p:sp>
    </p:spTree>
    <p:extLst>
      <p:ext uri="{BB962C8B-B14F-4D97-AF65-F5344CB8AC3E}">
        <p14:creationId xmlns:p14="http://schemas.microsoft.com/office/powerpoint/2010/main" val="24830789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29</a:t>
            </a:fld>
            <a:endParaRPr kumimoji="1" lang="ja-JP" altLang="en-US"/>
          </a:p>
        </p:txBody>
      </p:sp>
    </p:spTree>
    <p:extLst>
      <p:ext uri="{BB962C8B-B14F-4D97-AF65-F5344CB8AC3E}">
        <p14:creationId xmlns:p14="http://schemas.microsoft.com/office/powerpoint/2010/main" val="3574960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1084794">
              <a:defRPr/>
            </a:pPr>
            <a:endParaRPr kumimoji="1" lang="ja-JP" altLang="en-US" dirty="0"/>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3</a:t>
            </a:fld>
            <a:endParaRPr kumimoji="1" lang="ja-JP" altLang="en-US"/>
          </a:p>
        </p:txBody>
      </p:sp>
    </p:spTree>
    <p:extLst>
      <p:ext uri="{BB962C8B-B14F-4D97-AF65-F5344CB8AC3E}">
        <p14:creationId xmlns:p14="http://schemas.microsoft.com/office/powerpoint/2010/main" val="13737909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ja-JP" dirty="0">
              <a:solidFill>
                <a:schemeClr val="tx1"/>
              </a:solidFill>
            </a:endParaRPr>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30</a:t>
            </a:fld>
            <a:endParaRPr kumimoji="1" lang="ja-JP" altLang="en-US"/>
          </a:p>
        </p:txBody>
      </p:sp>
    </p:spTree>
    <p:extLst>
      <p:ext uri="{BB962C8B-B14F-4D97-AF65-F5344CB8AC3E}">
        <p14:creationId xmlns:p14="http://schemas.microsoft.com/office/powerpoint/2010/main" val="17126689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ja-JP" dirty="0">
              <a:solidFill>
                <a:schemeClr val="tx1"/>
              </a:solidFill>
            </a:endParaRPr>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31</a:t>
            </a:fld>
            <a:endParaRPr kumimoji="1" lang="ja-JP" altLang="en-US"/>
          </a:p>
        </p:txBody>
      </p:sp>
    </p:spTree>
    <p:extLst>
      <p:ext uri="{BB962C8B-B14F-4D97-AF65-F5344CB8AC3E}">
        <p14:creationId xmlns:p14="http://schemas.microsoft.com/office/powerpoint/2010/main" val="38333382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32</a:t>
            </a:fld>
            <a:endParaRPr kumimoji="1" lang="ja-JP" altLang="en-US"/>
          </a:p>
        </p:txBody>
      </p:sp>
    </p:spTree>
    <p:extLst>
      <p:ext uri="{BB962C8B-B14F-4D97-AF65-F5344CB8AC3E}">
        <p14:creationId xmlns:p14="http://schemas.microsoft.com/office/powerpoint/2010/main" val="7801593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33</a:t>
            </a:fld>
            <a:endParaRPr kumimoji="1" lang="ja-JP" altLang="en-US"/>
          </a:p>
        </p:txBody>
      </p:sp>
    </p:spTree>
    <p:extLst>
      <p:ext uri="{BB962C8B-B14F-4D97-AF65-F5344CB8AC3E}">
        <p14:creationId xmlns:p14="http://schemas.microsoft.com/office/powerpoint/2010/main" val="11019799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34</a:t>
            </a:fld>
            <a:endParaRPr kumimoji="1" lang="ja-JP" altLang="en-US"/>
          </a:p>
        </p:txBody>
      </p:sp>
    </p:spTree>
    <p:extLst>
      <p:ext uri="{BB962C8B-B14F-4D97-AF65-F5344CB8AC3E}">
        <p14:creationId xmlns:p14="http://schemas.microsoft.com/office/powerpoint/2010/main" val="40856933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35</a:t>
            </a:fld>
            <a:endParaRPr kumimoji="1" lang="ja-JP" altLang="en-US"/>
          </a:p>
        </p:txBody>
      </p:sp>
    </p:spTree>
    <p:extLst>
      <p:ext uri="{BB962C8B-B14F-4D97-AF65-F5344CB8AC3E}">
        <p14:creationId xmlns:p14="http://schemas.microsoft.com/office/powerpoint/2010/main" val="1260708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4</a:t>
            </a:fld>
            <a:endParaRPr kumimoji="1" lang="ja-JP" altLang="en-US"/>
          </a:p>
        </p:txBody>
      </p:sp>
    </p:spTree>
    <p:extLst>
      <p:ext uri="{BB962C8B-B14F-4D97-AF65-F5344CB8AC3E}">
        <p14:creationId xmlns:p14="http://schemas.microsoft.com/office/powerpoint/2010/main" val="3878564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5</a:t>
            </a:fld>
            <a:endParaRPr kumimoji="1" lang="ja-JP" altLang="en-US"/>
          </a:p>
        </p:txBody>
      </p:sp>
    </p:spTree>
    <p:extLst>
      <p:ext uri="{BB962C8B-B14F-4D97-AF65-F5344CB8AC3E}">
        <p14:creationId xmlns:p14="http://schemas.microsoft.com/office/powerpoint/2010/main" val="3540983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ja-JP" dirty="0"/>
          </a:p>
        </p:txBody>
      </p:sp>
      <p:sp>
        <p:nvSpPr>
          <p:cNvPr id="4" name="スライド番号プレースホルダー 3"/>
          <p:cNvSpPr>
            <a:spLocks noGrp="1"/>
          </p:cNvSpPr>
          <p:nvPr>
            <p:ph type="sldNum" sz="quarter" idx="10"/>
          </p:nvPr>
        </p:nvSpPr>
        <p:spPr/>
        <p:txBody>
          <a:bodyPr/>
          <a:lstStyle/>
          <a:p>
            <a:fld id="{421897AF-B27C-49DB-AC01-D5B78072EBEB}" type="slidenum">
              <a:rPr kumimoji="1" lang="ja-JP" altLang="en-US" smtClean="0"/>
              <a:t>6</a:t>
            </a:fld>
            <a:endParaRPr kumimoji="1" lang="ja-JP" altLang="en-US"/>
          </a:p>
        </p:txBody>
      </p:sp>
    </p:spTree>
    <p:extLst>
      <p:ext uri="{BB962C8B-B14F-4D97-AF65-F5344CB8AC3E}">
        <p14:creationId xmlns:p14="http://schemas.microsoft.com/office/powerpoint/2010/main" val="4273910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7</a:t>
            </a:fld>
            <a:endParaRPr kumimoji="1" lang="ja-JP" altLang="en-US"/>
          </a:p>
        </p:txBody>
      </p:sp>
    </p:spTree>
    <p:extLst>
      <p:ext uri="{BB962C8B-B14F-4D97-AF65-F5344CB8AC3E}">
        <p14:creationId xmlns:p14="http://schemas.microsoft.com/office/powerpoint/2010/main" val="2504830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2E6E2-7DB9-1684-0B3A-A2AC9F7E258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0A8459A-6641-D139-564B-EF8466DC0C5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D3C7F23-F08F-2733-DCA9-2976507F06DA}"/>
              </a:ext>
            </a:extLst>
          </p:cNvPr>
          <p:cNvSpPr>
            <a:spLocks noGrp="1"/>
          </p:cNvSpPr>
          <p:nvPr>
            <p:ph type="body" idx="1"/>
          </p:nvPr>
        </p:nvSpPr>
        <p:spPr/>
        <p:txBody>
          <a:bodyPr/>
          <a:lstStyle/>
          <a:p>
            <a:r>
              <a:rPr kumimoji="1" lang="ja-JP" altLang="en-US" dirty="0"/>
              <a:t>振り返り　</a:t>
            </a:r>
            <a:r>
              <a:rPr kumimoji="1" lang="en-US" altLang="ja-JP" dirty="0"/>
              <a:t>※</a:t>
            </a:r>
            <a:r>
              <a:rPr kumimoji="1" lang="ja-JP" altLang="en-US" dirty="0"/>
              <a:t>実態に応じてアレンジ</a:t>
            </a:r>
            <a:endParaRPr kumimoji="1" lang="en-US" altLang="ja-JP" dirty="0"/>
          </a:p>
          <a:p>
            <a:r>
              <a:rPr kumimoji="1" lang="ja-JP" altLang="en-US" dirty="0"/>
              <a:t>かるたをやって、かんがえたことをグループで伝え合いましょう。</a:t>
            </a:r>
            <a:endParaRPr kumimoji="1" lang="en-US" altLang="ja-JP" dirty="0"/>
          </a:p>
          <a:p>
            <a:r>
              <a:rPr kumimoji="1" lang="ja-JP" altLang="en-US" dirty="0"/>
              <a:t>どんなことを言えばよいかというと</a:t>
            </a:r>
            <a:endParaRPr kumimoji="1" lang="en-US" altLang="ja-JP" dirty="0"/>
          </a:p>
          <a:p>
            <a:r>
              <a:rPr kumimoji="1" lang="ja-JP" altLang="en-US" dirty="0"/>
              <a:t>・心に残った絵札について</a:t>
            </a:r>
            <a:endParaRPr kumimoji="1" lang="en-US" altLang="ja-JP" dirty="0"/>
          </a:p>
          <a:p>
            <a:r>
              <a:rPr kumimoji="1" lang="ja-JP" altLang="en-US" dirty="0"/>
              <a:t>・インターネットの利用についてどんなことに気を付けたいか</a:t>
            </a:r>
            <a:endParaRPr kumimoji="1" lang="en-US" altLang="ja-JP" dirty="0"/>
          </a:p>
          <a:p>
            <a:r>
              <a:rPr kumimoji="1" lang="ja-JP" altLang="en-US" dirty="0"/>
              <a:t>・利用の約束を一つ決めよう</a:t>
            </a:r>
            <a:endParaRPr kumimoji="1" lang="en-US" altLang="ja-JP" dirty="0"/>
          </a:p>
        </p:txBody>
      </p:sp>
      <p:sp>
        <p:nvSpPr>
          <p:cNvPr id="4" name="スライド番号プレースホルダー 3">
            <a:extLst>
              <a:ext uri="{FF2B5EF4-FFF2-40B4-BE49-F238E27FC236}">
                <a16:creationId xmlns:a16="http://schemas.microsoft.com/office/drawing/2014/main" id="{653A6842-9674-55C9-FDCF-6FEE7A325702}"/>
              </a:ext>
            </a:extLst>
          </p:cNvPr>
          <p:cNvSpPr>
            <a:spLocks noGrp="1"/>
          </p:cNvSpPr>
          <p:nvPr>
            <p:ph type="sldNum" sz="quarter" idx="5"/>
          </p:nvPr>
        </p:nvSpPr>
        <p:spPr/>
        <p:txBody>
          <a:bodyPr/>
          <a:lstStyle/>
          <a:p>
            <a:fld id="{421897AF-B27C-49DB-AC01-D5B78072EBEB}" type="slidenum">
              <a:rPr kumimoji="1" lang="ja-JP" altLang="en-US" smtClean="0"/>
              <a:t>8</a:t>
            </a:fld>
            <a:endParaRPr kumimoji="1" lang="ja-JP" altLang="en-US"/>
          </a:p>
        </p:txBody>
      </p:sp>
    </p:spTree>
    <p:extLst>
      <p:ext uri="{BB962C8B-B14F-4D97-AF65-F5344CB8AC3E}">
        <p14:creationId xmlns:p14="http://schemas.microsoft.com/office/powerpoint/2010/main" val="3627009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21897AF-B27C-49DB-AC01-D5B78072EBEB}" type="slidenum">
              <a:rPr kumimoji="1" lang="ja-JP" altLang="en-US" smtClean="0"/>
              <a:t>9</a:t>
            </a:fld>
            <a:endParaRPr kumimoji="1" lang="ja-JP" altLang="en-US"/>
          </a:p>
        </p:txBody>
      </p:sp>
    </p:spTree>
    <p:extLst>
      <p:ext uri="{BB962C8B-B14F-4D97-AF65-F5344CB8AC3E}">
        <p14:creationId xmlns:p14="http://schemas.microsoft.com/office/powerpoint/2010/main" val="3474352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281" y="2130919"/>
            <a:ext cx="10361851" cy="147036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0D7E16C-622E-47E0-9564-AE16779C9476}" type="datetime1">
              <a:rPr kumimoji="1" lang="ja-JP" altLang="en-US" smtClean="0"/>
              <a:t>2026/7/21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E9BCB6C-B0B8-4E73-AD91-95F69BB24812}" type="slidenum">
              <a:rPr kumimoji="1" lang="ja-JP" altLang="en-US" smtClean="0"/>
              <a:t>‹#›</a:t>
            </a:fld>
            <a:endParaRPr kumimoji="1" lang="ja-JP" altLang="en-US"/>
          </a:p>
        </p:txBody>
      </p:sp>
    </p:spTree>
    <p:extLst>
      <p:ext uri="{BB962C8B-B14F-4D97-AF65-F5344CB8AC3E}">
        <p14:creationId xmlns:p14="http://schemas.microsoft.com/office/powerpoint/2010/main" val="4145847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521" y="273113"/>
            <a:ext cx="4010562" cy="1162319"/>
          </a:xfrm>
        </p:spPr>
        <p:txBody>
          <a:bodyPr anchor="b"/>
          <a:lstStyle>
            <a:lvl1pPr algn="l">
              <a:defRPr sz="24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113" y="273114"/>
            <a:ext cx="6814779" cy="5854468"/>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521" y="1435433"/>
            <a:ext cx="4010562" cy="4692149"/>
          </a:xfrm>
        </p:spPr>
        <p:txBody>
          <a:bodyPr/>
          <a:lstStyle>
            <a:lvl1pPr marL="0" indent="0">
              <a:buNone/>
              <a:defRPr sz="1700"/>
            </a:lvl1pPr>
            <a:lvl2pPr marL="544251" indent="0">
              <a:buNone/>
              <a:defRPr sz="1400"/>
            </a:lvl2pPr>
            <a:lvl3pPr marL="1088502" indent="0">
              <a:buNone/>
              <a:defRPr sz="1200"/>
            </a:lvl3pPr>
            <a:lvl4pPr marL="1632753" indent="0">
              <a:buNone/>
              <a:defRPr sz="1100"/>
            </a:lvl4pPr>
            <a:lvl5pPr marL="2177004" indent="0">
              <a:buNone/>
              <a:defRPr sz="1100"/>
            </a:lvl5pPr>
            <a:lvl6pPr marL="2721254" indent="0">
              <a:buNone/>
              <a:defRPr sz="1100"/>
            </a:lvl6pPr>
            <a:lvl7pPr marL="3265505" indent="0">
              <a:buNone/>
              <a:defRPr sz="1100"/>
            </a:lvl7pPr>
            <a:lvl8pPr marL="3809756" indent="0">
              <a:buNone/>
              <a:defRPr sz="1100"/>
            </a:lvl8pPr>
            <a:lvl9pPr marL="4354007" indent="0">
              <a:buNone/>
              <a:defRPr sz="11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39BD33F-F617-4148-8AEA-BA05D816FD42}" type="datetime1">
              <a:rPr kumimoji="1" lang="ja-JP" altLang="en-US" smtClean="0"/>
              <a:t>2026/7/21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E9BCB6C-B0B8-4E73-AD91-95F69BB24812}" type="slidenum">
              <a:rPr kumimoji="1" lang="ja-JP" altLang="en-US" smtClean="0"/>
              <a:t>‹#›</a:t>
            </a:fld>
            <a:endParaRPr kumimoji="1" lang="ja-JP" altLang="en-US"/>
          </a:p>
        </p:txBody>
      </p:sp>
    </p:spTree>
    <p:extLst>
      <p:ext uri="{BB962C8B-B14F-4D97-AF65-F5344CB8AC3E}">
        <p14:creationId xmlns:p14="http://schemas.microsoft.com/office/powerpoint/2010/main" val="1856702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406" y="4801712"/>
            <a:ext cx="7314248" cy="566869"/>
          </a:xfrm>
        </p:spPr>
        <p:txBody>
          <a:bodyPr anchor="b"/>
          <a:lstStyle>
            <a:lvl1pPr algn="l">
              <a:defRPr sz="24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406" y="612917"/>
            <a:ext cx="7314248" cy="4115753"/>
          </a:xfrm>
        </p:spPr>
        <p:txBody>
          <a:bodyPr/>
          <a:lstStyle>
            <a:lvl1pPr marL="0" indent="0">
              <a:buNone/>
              <a:defRPr sz="3800"/>
            </a:lvl1pPr>
            <a:lvl2pPr marL="544251" indent="0">
              <a:buNone/>
              <a:defRPr sz="3300"/>
            </a:lvl2pPr>
            <a:lvl3pPr marL="1088502" indent="0">
              <a:buNone/>
              <a:defRPr sz="2900"/>
            </a:lvl3pPr>
            <a:lvl4pPr marL="1632753" indent="0">
              <a:buNone/>
              <a:defRPr sz="2400"/>
            </a:lvl4pPr>
            <a:lvl5pPr marL="2177004" indent="0">
              <a:buNone/>
              <a:defRPr sz="2400"/>
            </a:lvl5pPr>
            <a:lvl6pPr marL="2721254" indent="0">
              <a:buNone/>
              <a:defRPr sz="2400"/>
            </a:lvl6pPr>
            <a:lvl7pPr marL="3265505" indent="0">
              <a:buNone/>
              <a:defRPr sz="2400"/>
            </a:lvl7pPr>
            <a:lvl8pPr marL="3809756" indent="0">
              <a:buNone/>
              <a:defRPr sz="2400"/>
            </a:lvl8pPr>
            <a:lvl9pPr marL="4354007" indent="0">
              <a:buNone/>
              <a:defRPr sz="2400"/>
            </a:lvl9pPr>
          </a:lstStyle>
          <a:p>
            <a:endParaRPr kumimoji="1" lang="ja-JP" altLang="en-US"/>
          </a:p>
        </p:txBody>
      </p:sp>
      <p:sp>
        <p:nvSpPr>
          <p:cNvPr id="4" name="テキスト プレースホルダー 3"/>
          <p:cNvSpPr>
            <a:spLocks noGrp="1"/>
          </p:cNvSpPr>
          <p:nvPr>
            <p:ph type="body" sz="half" idx="2"/>
          </p:nvPr>
        </p:nvSpPr>
        <p:spPr>
          <a:xfrm>
            <a:off x="2389406" y="5368581"/>
            <a:ext cx="7314248" cy="805048"/>
          </a:xfrm>
        </p:spPr>
        <p:txBody>
          <a:bodyPr/>
          <a:lstStyle>
            <a:lvl1pPr marL="0" indent="0">
              <a:buNone/>
              <a:defRPr sz="1700"/>
            </a:lvl1pPr>
            <a:lvl2pPr marL="544251" indent="0">
              <a:buNone/>
              <a:defRPr sz="1400"/>
            </a:lvl2pPr>
            <a:lvl3pPr marL="1088502" indent="0">
              <a:buNone/>
              <a:defRPr sz="1200"/>
            </a:lvl3pPr>
            <a:lvl4pPr marL="1632753" indent="0">
              <a:buNone/>
              <a:defRPr sz="1100"/>
            </a:lvl4pPr>
            <a:lvl5pPr marL="2177004" indent="0">
              <a:buNone/>
              <a:defRPr sz="1100"/>
            </a:lvl5pPr>
            <a:lvl6pPr marL="2721254" indent="0">
              <a:buNone/>
              <a:defRPr sz="1100"/>
            </a:lvl6pPr>
            <a:lvl7pPr marL="3265505" indent="0">
              <a:buNone/>
              <a:defRPr sz="1100"/>
            </a:lvl7pPr>
            <a:lvl8pPr marL="3809756" indent="0">
              <a:buNone/>
              <a:defRPr sz="1100"/>
            </a:lvl8pPr>
            <a:lvl9pPr marL="4354007" indent="0">
              <a:buNone/>
              <a:defRPr sz="11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D732A49-C681-4224-AD84-7C00712CC590}" type="datetime1">
              <a:rPr kumimoji="1" lang="ja-JP" altLang="en-US" smtClean="0"/>
              <a:t>2026/7/21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E9BCB6C-B0B8-4E73-AD91-95F69BB24812}" type="slidenum">
              <a:rPr kumimoji="1" lang="ja-JP" altLang="en-US" smtClean="0"/>
              <a:t>‹#›</a:t>
            </a:fld>
            <a:endParaRPr kumimoji="1" lang="ja-JP" altLang="en-US"/>
          </a:p>
        </p:txBody>
      </p:sp>
    </p:spTree>
    <p:extLst>
      <p:ext uri="{BB962C8B-B14F-4D97-AF65-F5344CB8AC3E}">
        <p14:creationId xmlns:p14="http://schemas.microsoft.com/office/powerpoint/2010/main" val="3676218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53375B1-F512-45B1-9943-6F30472C54BD}" type="datetime1">
              <a:rPr kumimoji="1" lang="ja-JP" altLang="en-US" smtClean="0"/>
              <a:t>2026/7/21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E9BCB6C-B0B8-4E73-AD91-95F69BB24812}" type="slidenum">
              <a:rPr kumimoji="1" lang="ja-JP" altLang="en-US" smtClean="0"/>
              <a:t>‹#›</a:t>
            </a:fld>
            <a:endParaRPr kumimoji="1" lang="ja-JP" altLang="en-US"/>
          </a:p>
        </p:txBody>
      </p:sp>
    </p:spTree>
    <p:extLst>
      <p:ext uri="{BB962C8B-B14F-4D97-AF65-F5344CB8AC3E}">
        <p14:creationId xmlns:p14="http://schemas.microsoft.com/office/powerpoint/2010/main" val="1402046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8049" y="274702"/>
            <a:ext cx="2742843" cy="585288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521" y="274702"/>
            <a:ext cx="8025355" cy="585288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7950EB4-C011-45A9-BA6E-AC551F9BCB9F}" type="datetime1">
              <a:rPr kumimoji="1" lang="ja-JP" altLang="en-US" smtClean="0"/>
              <a:t>2026/7/21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E9BCB6C-B0B8-4E73-AD91-95F69BB24812}" type="slidenum">
              <a:rPr kumimoji="1" lang="ja-JP" altLang="en-US" smtClean="0"/>
              <a:t>‹#›</a:t>
            </a:fld>
            <a:endParaRPr kumimoji="1" lang="ja-JP" altLang="en-US"/>
          </a:p>
        </p:txBody>
      </p:sp>
    </p:spTree>
    <p:extLst>
      <p:ext uri="{BB962C8B-B14F-4D97-AF65-F5344CB8AC3E}">
        <p14:creationId xmlns:p14="http://schemas.microsoft.com/office/powerpoint/2010/main" val="1623544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521" y="333450"/>
            <a:ext cx="10971372" cy="504056"/>
          </a:xfrm>
        </p:spPr>
        <p:txBody>
          <a:bodyPr>
            <a:normAutofit/>
          </a:bodyPr>
          <a:lstStyle>
            <a:lvl1pPr>
              <a:defRPr sz="2400"/>
            </a:lvl1pPr>
          </a:lstStyle>
          <a:p>
            <a:r>
              <a:rPr kumimoji="1" lang="ja-JP" altLang="en-US" dirty="0"/>
              <a:t>マスター タイトルの書式設定</a:t>
            </a:r>
          </a:p>
        </p:txBody>
      </p:sp>
      <p:sp>
        <p:nvSpPr>
          <p:cNvPr id="3" name="コンテンツ プレースホルダー 2"/>
          <p:cNvSpPr>
            <a:spLocks noGrp="1"/>
          </p:cNvSpPr>
          <p:nvPr>
            <p:ph idx="1"/>
          </p:nvPr>
        </p:nvSpPr>
        <p:spPr/>
        <p:txBody>
          <a:bodyPr>
            <a:noAutofit/>
          </a:bodyPr>
          <a:lstStyle>
            <a:lvl1pPr>
              <a:defRPr sz="2800">
                <a:solidFill>
                  <a:schemeClr val="accent1"/>
                </a:solidFill>
              </a:defRPr>
            </a:lvl1pPr>
            <a:lvl2pPr marL="360363" indent="-6350">
              <a:buFontTx/>
              <a:buNone/>
              <a:defRPr sz="2200">
                <a:latin typeface="HG丸ｺﾞｼｯｸM-PRO" pitchFamily="50" charset="-128"/>
                <a:ea typeface="HG丸ｺﾞｼｯｸM-PRO" pitchFamily="50" charset="-128"/>
              </a:defRPr>
            </a:lvl2pPr>
            <a:lvl3pPr marL="354013" indent="0">
              <a:buFontTx/>
              <a:buNone/>
              <a:defRPr sz="2000">
                <a:latin typeface="+mn-ea"/>
                <a:ea typeface="+mn-ea"/>
              </a:defRPr>
            </a:lvl3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95F4D5D8-1B6B-429A-ADAD-940194079146}" type="datetime1">
              <a:rPr kumimoji="1" lang="ja-JP" altLang="en-US" smtClean="0"/>
              <a:t>2026/7/21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11423798" y="6357822"/>
            <a:ext cx="685073" cy="365210"/>
          </a:xfrm>
        </p:spPr>
        <p:txBody>
          <a:bodyPr/>
          <a:lstStyle>
            <a:lvl1pPr algn="ctr">
              <a:defRPr sz="2000"/>
            </a:lvl1pPr>
          </a:lstStyle>
          <a:p>
            <a:fld id="{FE9BCB6C-B0B8-4E73-AD91-95F69BB24812}" type="slidenum">
              <a:rPr lang="ja-JP" altLang="en-US" smtClean="0"/>
              <a:pPr/>
              <a:t>‹#›</a:t>
            </a:fld>
            <a:endParaRPr lang="ja-JP" altLang="en-US" dirty="0"/>
          </a:p>
        </p:txBody>
      </p:sp>
    </p:spTree>
    <p:extLst>
      <p:ext uri="{BB962C8B-B14F-4D97-AF65-F5344CB8AC3E}">
        <p14:creationId xmlns:p14="http://schemas.microsoft.com/office/powerpoint/2010/main" val="2399329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521" y="333450"/>
            <a:ext cx="10971372" cy="504056"/>
          </a:xfrm>
        </p:spPr>
        <p:txBody>
          <a:bodyPr>
            <a:normAutofit/>
          </a:bodyPr>
          <a:lstStyle>
            <a:lvl1pPr>
              <a:defRPr sz="2400"/>
            </a:lvl1pPr>
          </a:lstStyle>
          <a:p>
            <a:r>
              <a:rPr kumimoji="1" lang="ja-JP" altLang="en-US" dirty="0"/>
              <a:t>マスター タイトルの書式設定</a:t>
            </a:r>
          </a:p>
        </p:txBody>
      </p:sp>
      <p:sp>
        <p:nvSpPr>
          <p:cNvPr id="3" name="コンテンツ プレースホルダー 2"/>
          <p:cNvSpPr>
            <a:spLocks noGrp="1"/>
          </p:cNvSpPr>
          <p:nvPr>
            <p:ph idx="1"/>
          </p:nvPr>
        </p:nvSpPr>
        <p:spPr/>
        <p:txBody>
          <a:bodyPr>
            <a:noAutofit/>
          </a:bodyPr>
          <a:lstStyle>
            <a:lvl1pPr>
              <a:defRPr sz="4400">
                <a:solidFill>
                  <a:schemeClr val="tx2"/>
                </a:solidFill>
              </a:defRPr>
            </a:lvl1pPr>
            <a:lvl2pPr marL="360363" indent="-6350">
              <a:buFontTx/>
              <a:buNone/>
              <a:defRPr sz="2200">
                <a:latin typeface="HG丸ｺﾞｼｯｸM-PRO" pitchFamily="50" charset="-128"/>
                <a:ea typeface="HG丸ｺﾞｼｯｸM-PRO" pitchFamily="50" charset="-128"/>
              </a:defRPr>
            </a:lvl2pPr>
            <a:lvl3pPr marL="354013" indent="0">
              <a:buFontTx/>
              <a:buNone/>
              <a:defRPr sz="2000">
                <a:latin typeface="+mn-ea"/>
                <a:ea typeface="+mn-ea"/>
              </a:defRPr>
            </a:lvl3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76A4FB53-7C1C-475C-8437-96311BDF6ED7}" type="datetime1">
              <a:rPr kumimoji="1" lang="ja-JP" altLang="en-US" smtClean="0"/>
              <a:t>2026/7/21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11495806" y="6357822"/>
            <a:ext cx="613065" cy="365210"/>
          </a:xfrm>
        </p:spPr>
        <p:txBody>
          <a:bodyPr/>
          <a:lstStyle>
            <a:lvl1pPr algn="ctr">
              <a:defRPr sz="2000"/>
            </a:lvl1pPr>
          </a:lstStyle>
          <a:p>
            <a:fld id="{FE9BCB6C-B0B8-4E73-AD91-95F69BB24812}" type="slidenum">
              <a:rPr lang="ja-JP" altLang="en-US" smtClean="0"/>
              <a:pPr/>
              <a:t>‹#›</a:t>
            </a:fld>
            <a:endParaRPr lang="ja-JP" altLang="en-US" dirty="0"/>
          </a:p>
        </p:txBody>
      </p:sp>
    </p:spTree>
    <p:extLst>
      <p:ext uri="{BB962C8B-B14F-4D97-AF65-F5344CB8AC3E}">
        <p14:creationId xmlns:p14="http://schemas.microsoft.com/office/powerpoint/2010/main" val="1704345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9" y="794"/>
            <a:ext cx="12190365" cy="6858794"/>
          </a:xfrm>
          <a:prstGeom prst="rect">
            <a:avLst/>
          </a:prstGeom>
        </p:spPr>
      </p:pic>
      <p:sp>
        <p:nvSpPr>
          <p:cNvPr id="2" name="タイトル 1"/>
          <p:cNvSpPr>
            <a:spLocks noGrp="1"/>
          </p:cNvSpPr>
          <p:nvPr>
            <p:ph type="title"/>
          </p:nvPr>
        </p:nvSpPr>
        <p:spPr>
          <a:xfrm>
            <a:off x="-7983" y="2075890"/>
            <a:ext cx="12199078" cy="1362390"/>
          </a:xfrm>
          <a:noFill/>
        </p:spPr>
        <p:txBody>
          <a:bodyPr lIns="0" bIns="0" anchor="ctr" anchorCtr="0"/>
          <a:lstStyle>
            <a:lvl1pPr algn="ctr">
              <a:defRPr sz="7200" b="0" cap="all">
                <a:solidFill>
                  <a:schemeClr val="accent5"/>
                </a:solidFill>
              </a:defRPr>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910630" y="995770"/>
            <a:ext cx="10361851" cy="864096"/>
          </a:xfrm>
        </p:spPr>
        <p:txBody>
          <a:bodyPr anchor="ctr" anchorCtr="0">
            <a:noAutofit/>
          </a:bodyPr>
          <a:lstStyle>
            <a:lvl1pPr marL="0" indent="0" algn="ctr">
              <a:buNone/>
              <a:defRPr sz="6000" b="0">
                <a:solidFill>
                  <a:schemeClr val="tx1">
                    <a:tint val="75000"/>
                  </a:schemeClr>
                </a:solidFill>
              </a:defRPr>
            </a:lvl1pPr>
            <a:lvl2pPr marL="544251" indent="0">
              <a:buNone/>
              <a:defRPr sz="2100">
                <a:solidFill>
                  <a:schemeClr val="tx1">
                    <a:tint val="75000"/>
                  </a:schemeClr>
                </a:solidFill>
              </a:defRPr>
            </a:lvl2pPr>
            <a:lvl3pPr marL="1088502" indent="0">
              <a:buNone/>
              <a:defRPr sz="1900">
                <a:solidFill>
                  <a:schemeClr val="tx1">
                    <a:tint val="75000"/>
                  </a:schemeClr>
                </a:solidFill>
              </a:defRPr>
            </a:lvl3pPr>
            <a:lvl4pPr marL="1632753" indent="0">
              <a:buNone/>
              <a:defRPr sz="1700">
                <a:solidFill>
                  <a:schemeClr val="tx1">
                    <a:tint val="75000"/>
                  </a:schemeClr>
                </a:solidFill>
              </a:defRPr>
            </a:lvl4pPr>
            <a:lvl5pPr marL="2177004" indent="0">
              <a:buNone/>
              <a:defRPr sz="1700">
                <a:solidFill>
                  <a:schemeClr val="tx1">
                    <a:tint val="75000"/>
                  </a:schemeClr>
                </a:solidFill>
              </a:defRPr>
            </a:lvl5pPr>
            <a:lvl6pPr marL="2721254" indent="0">
              <a:buNone/>
              <a:defRPr sz="1700">
                <a:solidFill>
                  <a:schemeClr val="tx1">
                    <a:tint val="75000"/>
                  </a:schemeClr>
                </a:solidFill>
              </a:defRPr>
            </a:lvl6pPr>
            <a:lvl7pPr marL="3265505" indent="0">
              <a:buNone/>
              <a:defRPr sz="1700">
                <a:solidFill>
                  <a:schemeClr val="tx1">
                    <a:tint val="75000"/>
                  </a:schemeClr>
                </a:solidFill>
              </a:defRPr>
            </a:lvl7pPr>
            <a:lvl8pPr marL="3809756" indent="0">
              <a:buNone/>
              <a:defRPr sz="1700">
                <a:solidFill>
                  <a:schemeClr val="tx1">
                    <a:tint val="75000"/>
                  </a:schemeClr>
                </a:solidFill>
              </a:defRPr>
            </a:lvl8pPr>
            <a:lvl9pPr marL="4354007" indent="0">
              <a:buNone/>
              <a:defRPr sz="17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5E818222-8F61-4CF9-852C-4D5B6819F94A}" type="datetime1">
              <a:rPr kumimoji="1" lang="ja-JP" altLang="en-US" smtClean="0"/>
              <a:t>2026/7/21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cxnSp>
        <p:nvCxnSpPr>
          <p:cNvPr id="10" name="直線コネクタ 9"/>
          <p:cNvCxnSpPr/>
          <p:nvPr userDrawn="1"/>
        </p:nvCxnSpPr>
        <p:spPr>
          <a:xfrm>
            <a:off x="1451395" y="2075890"/>
            <a:ext cx="9289032"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612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9" y="794"/>
            <a:ext cx="12190365" cy="6858794"/>
          </a:xfrm>
          <a:prstGeom prst="rect">
            <a:avLst/>
          </a:prstGeom>
        </p:spPr>
      </p:pic>
      <p:sp>
        <p:nvSpPr>
          <p:cNvPr id="2" name="タイトル 1"/>
          <p:cNvSpPr>
            <a:spLocks noGrp="1"/>
          </p:cNvSpPr>
          <p:nvPr>
            <p:ph type="title"/>
          </p:nvPr>
        </p:nvSpPr>
        <p:spPr>
          <a:xfrm>
            <a:off x="-7983" y="2075890"/>
            <a:ext cx="12199078" cy="1362390"/>
          </a:xfrm>
          <a:noFill/>
        </p:spPr>
        <p:txBody>
          <a:bodyPr lIns="0" bIns="0" anchor="ctr" anchorCtr="0"/>
          <a:lstStyle>
            <a:lvl1pPr algn="ctr">
              <a:defRPr sz="7200" b="0" cap="all">
                <a:solidFill>
                  <a:schemeClr val="accent5"/>
                </a:solidFill>
              </a:defRPr>
            </a:lvl1pPr>
          </a:lstStyle>
          <a:p>
            <a:r>
              <a:rPr kumimoji="1" lang="ja-JP" altLang="en-US" dirty="0"/>
              <a:t>マスター タイトルの書式設定</a:t>
            </a:r>
          </a:p>
        </p:txBody>
      </p:sp>
      <p:sp>
        <p:nvSpPr>
          <p:cNvPr id="4" name="日付プレースホルダー 3"/>
          <p:cNvSpPr>
            <a:spLocks noGrp="1"/>
          </p:cNvSpPr>
          <p:nvPr>
            <p:ph type="dt" sz="half" idx="10"/>
          </p:nvPr>
        </p:nvSpPr>
        <p:spPr/>
        <p:txBody>
          <a:bodyPr/>
          <a:lstStyle/>
          <a:p>
            <a:fld id="{6EDA2624-D2B7-49F6-BA23-19ABFDA28CF5}" type="datetime1">
              <a:rPr kumimoji="1" lang="ja-JP" altLang="en-US" smtClean="0"/>
              <a:t>2026/7/21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1146626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521" y="1600571"/>
            <a:ext cx="5384099"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6793" y="1600571"/>
            <a:ext cx="5384099"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81DA402-CE12-4FBC-95ED-4733FE1E177B}" type="datetime1">
              <a:rPr kumimoji="1" lang="ja-JP" altLang="en-US" smtClean="0"/>
              <a:t>2026/7/21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E9BCB6C-B0B8-4E73-AD91-95F69BB24812}" type="slidenum">
              <a:rPr kumimoji="1" lang="ja-JP" altLang="en-US" smtClean="0"/>
              <a:t>‹#›</a:t>
            </a:fld>
            <a:endParaRPr kumimoji="1" lang="ja-JP" altLang="en-US"/>
          </a:p>
        </p:txBody>
      </p:sp>
    </p:spTree>
    <p:extLst>
      <p:ext uri="{BB962C8B-B14F-4D97-AF65-F5344CB8AC3E}">
        <p14:creationId xmlns:p14="http://schemas.microsoft.com/office/powerpoint/2010/main" val="3167597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521" y="1535469"/>
            <a:ext cx="5386216" cy="639910"/>
          </a:xfrm>
        </p:spPr>
        <p:txBody>
          <a:bodyPr anchor="b"/>
          <a:lstStyle>
            <a:lvl1pPr marL="0" indent="0">
              <a:buNone/>
              <a:defRPr sz="2900" b="1"/>
            </a:lvl1pPr>
            <a:lvl2pPr marL="544251" indent="0">
              <a:buNone/>
              <a:defRPr sz="2400" b="1"/>
            </a:lvl2pPr>
            <a:lvl3pPr marL="1088502" indent="0">
              <a:buNone/>
              <a:defRPr sz="2100" b="1"/>
            </a:lvl3pPr>
            <a:lvl4pPr marL="1632753" indent="0">
              <a:buNone/>
              <a:defRPr sz="1900" b="1"/>
            </a:lvl4pPr>
            <a:lvl5pPr marL="2177004" indent="0">
              <a:buNone/>
              <a:defRPr sz="1900" b="1"/>
            </a:lvl5pPr>
            <a:lvl6pPr marL="2721254" indent="0">
              <a:buNone/>
              <a:defRPr sz="1900" b="1"/>
            </a:lvl6pPr>
            <a:lvl7pPr marL="3265505" indent="0">
              <a:buNone/>
              <a:defRPr sz="1900" b="1"/>
            </a:lvl7pPr>
            <a:lvl8pPr marL="3809756" indent="0">
              <a:buNone/>
              <a:defRPr sz="1900" b="1"/>
            </a:lvl8pPr>
            <a:lvl9pPr marL="4354007" indent="0">
              <a:buNone/>
              <a:defRPr sz="19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521" y="2175379"/>
            <a:ext cx="5386216"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2561" y="1535469"/>
            <a:ext cx="5388332" cy="639910"/>
          </a:xfrm>
        </p:spPr>
        <p:txBody>
          <a:bodyPr anchor="b"/>
          <a:lstStyle>
            <a:lvl1pPr marL="0" indent="0">
              <a:buNone/>
              <a:defRPr sz="2900" b="1"/>
            </a:lvl1pPr>
            <a:lvl2pPr marL="544251" indent="0">
              <a:buNone/>
              <a:defRPr sz="2400" b="1"/>
            </a:lvl2pPr>
            <a:lvl3pPr marL="1088502" indent="0">
              <a:buNone/>
              <a:defRPr sz="2100" b="1"/>
            </a:lvl3pPr>
            <a:lvl4pPr marL="1632753" indent="0">
              <a:buNone/>
              <a:defRPr sz="1900" b="1"/>
            </a:lvl4pPr>
            <a:lvl5pPr marL="2177004" indent="0">
              <a:buNone/>
              <a:defRPr sz="1900" b="1"/>
            </a:lvl5pPr>
            <a:lvl6pPr marL="2721254" indent="0">
              <a:buNone/>
              <a:defRPr sz="1900" b="1"/>
            </a:lvl6pPr>
            <a:lvl7pPr marL="3265505" indent="0">
              <a:buNone/>
              <a:defRPr sz="1900" b="1"/>
            </a:lvl7pPr>
            <a:lvl8pPr marL="3809756" indent="0">
              <a:buNone/>
              <a:defRPr sz="1900" b="1"/>
            </a:lvl8pPr>
            <a:lvl9pPr marL="4354007" indent="0">
              <a:buNone/>
              <a:defRPr sz="19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2561" y="2175379"/>
            <a:ext cx="5388332"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19568E2-C86B-43C7-9B88-C59D19051C18}" type="datetime1">
              <a:rPr kumimoji="1" lang="ja-JP" altLang="en-US" smtClean="0"/>
              <a:t>2026/7/21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E9BCB6C-B0B8-4E73-AD91-95F69BB24812}" type="slidenum">
              <a:rPr kumimoji="1" lang="ja-JP" altLang="en-US" smtClean="0"/>
              <a:t>‹#›</a:t>
            </a:fld>
            <a:endParaRPr kumimoji="1" lang="ja-JP" altLang="en-US"/>
          </a:p>
        </p:txBody>
      </p:sp>
    </p:spTree>
    <p:extLst>
      <p:ext uri="{BB962C8B-B14F-4D97-AF65-F5344CB8AC3E}">
        <p14:creationId xmlns:p14="http://schemas.microsoft.com/office/powerpoint/2010/main" val="2595324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F158B8E-ACE1-4547-8AEF-07DFDA0035D8}" type="datetime1">
              <a:rPr kumimoji="1" lang="ja-JP" altLang="en-US" smtClean="0"/>
              <a:t>2026/7/21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E9BCB6C-B0B8-4E73-AD91-95F69BB24812}" type="slidenum">
              <a:rPr kumimoji="1" lang="ja-JP" altLang="en-US" smtClean="0"/>
              <a:t>‹#›</a:t>
            </a:fld>
            <a:endParaRPr kumimoji="1" lang="ja-JP" altLang="en-US"/>
          </a:p>
        </p:txBody>
      </p:sp>
    </p:spTree>
    <p:extLst>
      <p:ext uri="{BB962C8B-B14F-4D97-AF65-F5344CB8AC3E}">
        <p14:creationId xmlns:p14="http://schemas.microsoft.com/office/powerpoint/2010/main" val="2860789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3DB48FE-C789-4D48-8036-B600CD91C82C}" type="datetime1">
              <a:rPr kumimoji="1" lang="ja-JP" altLang="en-US" smtClean="0"/>
              <a:t>2026/7/21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E9BCB6C-B0B8-4E73-AD91-95F69BB24812}" type="slidenum">
              <a:rPr kumimoji="1" lang="ja-JP" altLang="en-US" smtClean="0"/>
              <a:t>‹#›</a:t>
            </a:fld>
            <a:endParaRPr kumimoji="1" lang="ja-JP" altLang="en-US"/>
          </a:p>
        </p:txBody>
      </p:sp>
    </p:spTree>
    <p:extLst>
      <p:ext uri="{BB962C8B-B14F-4D97-AF65-F5344CB8AC3E}">
        <p14:creationId xmlns:p14="http://schemas.microsoft.com/office/powerpoint/2010/main" val="4230130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図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29" y="794"/>
            <a:ext cx="12190365" cy="6858794"/>
          </a:xfrm>
          <a:prstGeom prst="rect">
            <a:avLst/>
          </a:prstGeom>
        </p:spPr>
      </p:pic>
      <p:sp>
        <p:nvSpPr>
          <p:cNvPr id="2" name="タイトル プレースホルダー 1"/>
          <p:cNvSpPr>
            <a:spLocks noGrp="1"/>
          </p:cNvSpPr>
          <p:nvPr>
            <p:ph type="title"/>
          </p:nvPr>
        </p:nvSpPr>
        <p:spPr>
          <a:xfrm>
            <a:off x="609521" y="333450"/>
            <a:ext cx="10971372" cy="496729"/>
          </a:xfrm>
          <a:prstGeom prst="rect">
            <a:avLst/>
          </a:prstGeom>
          <a:gradFill flip="none" rotWithShape="1">
            <a:gsLst>
              <a:gs pos="70000">
                <a:schemeClr val="accent5"/>
              </a:gs>
              <a:gs pos="100000">
                <a:schemeClr val="accent5">
                  <a:lumMod val="0"/>
                  <a:lumOff val="100000"/>
                  <a:alpha val="0"/>
                </a:schemeClr>
              </a:gs>
            </a:gsLst>
            <a:lin ang="0" scaled="1"/>
            <a:tileRect/>
          </a:gradFill>
        </p:spPr>
        <p:txBody>
          <a:bodyPr vert="horz" lIns="180000" tIns="0" rIns="0" bIns="36000" rtlCol="0" anchor="ctr" anchorCtr="0">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09521" y="1046748"/>
            <a:ext cx="10971372" cy="5263368"/>
          </a:xfrm>
          <a:prstGeom prst="rect">
            <a:avLst/>
          </a:prstGeom>
        </p:spPr>
        <p:txBody>
          <a:bodyPr vert="horz" lIns="0" tIns="0" rIns="0" bIns="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fld id="{19E8041B-9623-49B5-BF83-D6ADF2A3F4C1}" type="datetime1">
              <a:rPr kumimoji="1" lang="ja-JP" altLang="en-US" smtClean="0"/>
              <a:t>2026/7/21</a:t>
            </a:fld>
            <a:endParaRPr kumimoji="1" lang="ja-JP" altLang="en-US"/>
          </a:p>
        </p:txBody>
      </p:sp>
      <p:sp>
        <p:nvSpPr>
          <p:cNvPr id="5" name="フッター プレースホルダー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11415652" y="6357822"/>
            <a:ext cx="692313" cy="365210"/>
          </a:xfrm>
          <a:prstGeom prst="rect">
            <a:avLst/>
          </a:prstGeom>
        </p:spPr>
        <p:txBody>
          <a:bodyPr vert="horz" lIns="0" tIns="0" rIns="0" bIns="0" rtlCol="0" anchor="b" anchorCtr="0"/>
          <a:lstStyle>
            <a:lvl1pPr algn="ctr">
              <a:defRPr sz="2800" b="1">
                <a:solidFill>
                  <a:schemeClr val="bg1"/>
                </a:solidFill>
                <a:latin typeface="HG丸ｺﾞｼｯｸM-PRO" pitchFamily="50" charset="-128"/>
                <a:ea typeface="HG丸ｺﾞｼｯｸM-PRO" pitchFamily="50" charset="-128"/>
              </a:defRPr>
            </a:lvl1pPr>
          </a:lstStyle>
          <a:p>
            <a:fld id="{FE9BCB6C-B0B8-4E73-AD91-95F69BB24812}" type="slidenum">
              <a:rPr lang="ja-JP" altLang="en-US" smtClean="0"/>
              <a:pPr/>
              <a:t>‹#›</a:t>
            </a:fld>
            <a:endParaRPr lang="ja-JP" altLang="en-US" dirty="0"/>
          </a:p>
        </p:txBody>
      </p:sp>
    </p:spTree>
    <p:extLst>
      <p:ext uri="{BB962C8B-B14F-4D97-AF65-F5344CB8AC3E}">
        <p14:creationId xmlns:p14="http://schemas.microsoft.com/office/powerpoint/2010/main" val="3199787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6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1088502" rtl="0" eaLnBrk="1" latinLnBrk="0" hangingPunct="1">
        <a:spcBef>
          <a:spcPct val="0"/>
        </a:spcBef>
        <a:buNone/>
        <a:defRPr kumimoji="1" sz="2400" kern="1200">
          <a:solidFill>
            <a:schemeClr val="bg1"/>
          </a:solidFill>
          <a:latin typeface="HGP創英角ｺﾞｼｯｸUB" pitchFamily="50" charset="-128"/>
          <a:ea typeface="HGP創英角ｺﾞｼｯｸUB" pitchFamily="50" charset="-128"/>
          <a:cs typeface="+mj-cs"/>
        </a:defRPr>
      </a:lvl1pPr>
    </p:titleStyle>
    <p:bodyStyle>
      <a:lvl1pPr marL="0" indent="0" algn="just" defTabSz="1088502" rtl="0" eaLnBrk="1" latinLnBrk="0" hangingPunct="1">
        <a:spcBef>
          <a:spcPct val="20000"/>
        </a:spcBef>
        <a:buFontTx/>
        <a:buNone/>
        <a:defRPr kumimoji="1" sz="2800" kern="1200">
          <a:solidFill>
            <a:schemeClr val="accent1"/>
          </a:solidFill>
          <a:latin typeface="HGPｺﾞｼｯｸE" pitchFamily="50" charset="-128"/>
          <a:ea typeface="HGPｺﾞｼｯｸE" pitchFamily="50" charset="-128"/>
          <a:cs typeface="+mn-cs"/>
        </a:defRPr>
      </a:lvl1pPr>
      <a:lvl2pPr marL="360363" indent="265113" algn="just" defTabSz="1088502" rtl="0" eaLnBrk="1" latinLnBrk="0" hangingPunct="1">
        <a:spcBef>
          <a:spcPct val="20000"/>
        </a:spcBef>
        <a:buFontTx/>
        <a:buNone/>
        <a:defRPr kumimoji="1" sz="2200" kern="1200">
          <a:solidFill>
            <a:schemeClr val="tx1"/>
          </a:solidFill>
          <a:latin typeface="+mn-ea"/>
          <a:ea typeface="+mn-ea"/>
          <a:cs typeface="+mn-cs"/>
        </a:defRPr>
      </a:lvl2pPr>
      <a:lvl3pPr marL="1360627" indent="-272125" algn="just" defTabSz="1088502" rtl="0" eaLnBrk="1" latinLnBrk="0" hangingPunct="1">
        <a:spcBef>
          <a:spcPct val="20000"/>
        </a:spcBef>
        <a:buFont typeface="Arial" pitchFamily="34" charset="0"/>
        <a:buChar char="•"/>
        <a:defRPr kumimoji="1" sz="2900" kern="1200">
          <a:solidFill>
            <a:schemeClr val="tx1"/>
          </a:solidFill>
          <a:latin typeface="+mn-lt"/>
          <a:ea typeface="+mn-ea"/>
          <a:cs typeface="+mn-cs"/>
        </a:defRPr>
      </a:lvl3pPr>
      <a:lvl4pPr marL="1904878" indent="-272125" algn="just"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449129" indent="-272125" algn="just"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8502" rtl="0" eaLnBrk="1" latinLnBrk="0" hangingPunct="1">
        <a:defRPr kumimoji="1" sz="2100" kern="1200">
          <a:solidFill>
            <a:schemeClr val="tx1"/>
          </a:solidFill>
          <a:latin typeface="+mn-lt"/>
          <a:ea typeface="+mn-ea"/>
          <a:cs typeface="+mn-cs"/>
        </a:defRPr>
      </a:lvl1pPr>
      <a:lvl2pPr marL="544251" algn="l" defTabSz="1088502" rtl="0" eaLnBrk="1" latinLnBrk="0" hangingPunct="1">
        <a:defRPr kumimoji="1" sz="2100" kern="1200">
          <a:solidFill>
            <a:schemeClr val="tx1"/>
          </a:solidFill>
          <a:latin typeface="+mn-lt"/>
          <a:ea typeface="+mn-ea"/>
          <a:cs typeface="+mn-cs"/>
        </a:defRPr>
      </a:lvl2pPr>
      <a:lvl3pPr marL="1088502" algn="l" defTabSz="1088502" rtl="0" eaLnBrk="1" latinLnBrk="0" hangingPunct="1">
        <a:defRPr kumimoji="1" sz="2100" kern="1200">
          <a:solidFill>
            <a:schemeClr val="tx1"/>
          </a:solidFill>
          <a:latin typeface="+mn-lt"/>
          <a:ea typeface="+mn-ea"/>
          <a:cs typeface="+mn-cs"/>
        </a:defRPr>
      </a:lvl3pPr>
      <a:lvl4pPr marL="1632753" algn="l" defTabSz="1088502" rtl="0" eaLnBrk="1" latinLnBrk="0" hangingPunct="1">
        <a:defRPr kumimoji="1" sz="2100" kern="1200">
          <a:solidFill>
            <a:schemeClr val="tx1"/>
          </a:solidFill>
          <a:latin typeface="+mn-lt"/>
          <a:ea typeface="+mn-ea"/>
          <a:cs typeface="+mn-cs"/>
        </a:defRPr>
      </a:lvl4pPr>
      <a:lvl5pPr marL="2177004" algn="l" defTabSz="1088502" rtl="0" eaLnBrk="1" latinLnBrk="0" hangingPunct="1">
        <a:defRPr kumimoji="1" sz="2100" kern="1200">
          <a:solidFill>
            <a:schemeClr val="tx1"/>
          </a:solidFill>
          <a:latin typeface="+mn-lt"/>
          <a:ea typeface="+mn-ea"/>
          <a:cs typeface="+mn-cs"/>
        </a:defRPr>
      </a:lvl5pPr>
      <a:lvl6pPr marL="2721254" algn="l" defTabSz="1088502" rtl="0" eaLnBrk="1" latinLnBrk="0" hangingPunct="1">
        <a:defRPr kumimoji="1" sz="2100" kern="1200">
          <a:solidFill>
            <a:schemeClr val="tx1"/>
          </a:solidFill>
          <a:latin typeface="+mn-lt"/>
          <a:ea typeface="+mn-ea"/>
          <a:cs typeface="+mn-cs"/>
        </a:defRPr>
      </a:lvl6pPr>
      <a:lvl7pPr marL="3265505" algn="l" defTabSz="1088502" rtl="0" eaLnBrk="1" latinLnBrk="0" hangingPunct="1">
        <a:defRPr kumimoji="1" sz="2100" kern="1200">
          <a:solidFill>
            <a:schemeClr val="tx1"/>
          </a:solidFill>
          <a:latin typeface="+mn-lt"/>
          <a:ea typeface="+mn-ea"/>
          <a:cs typeface="+mn-cs"/>
        </a:defRPr>
      </a:lvl7pPr>
      <a:lvl8pPr marL="3809756" algn="l" defTabSz="1088502" rtl="0" eaLnBrk="1" latinLnBrk="0" hangingPunct="1">
        <a:defRPr kumimoji="1" sz="2100" kern="1200">
          <a:solidFill>
            <a:schemeClr val="tx1"/>
          </a:solidFill>
          <a:latin typeface="+mn-lt"/>
          <a:ea typeface="+mn-ea"/>
          <a:cs typeface="+mn-cs"/>
        </a:defRPr>
      </a:lvl8pPr>
      <a:lvl9pPr marL="4354007" algn="l" defTabSz="1088502" rtl="0" eaLnBrk="1" latinLnBrk="0" hangingPunct="1">
        <a:defRPr kumimoji="1"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443590" y="1853342"/>
            <a:ext cx="9380840" cy="1432436"/>
          </a:xfrm>
          <a:prstGeom prst="rect">
            <a:avLst/>
          </a:prstGeom>
          <a:noFill/>
        </p:spPr>
        <p:txBody>
          <a:bodyPr wrap="none" lIns="0" tIns="0" rIns="0" bIns="0" rtlCol="0">
            <a:noAutofit/>
          </a:bodyPr>
          <a:lstStyle/>
          <a:p>
            <a:pPr algn="ctr"/>
            <a:r>
              <a:rPr lang="ja-JP" altLang="en-US" sz="8000" dirty="0">
                <a:solidFill>
                  <a:schemeClr val="accent1"/>
                </a:solidFill>
                <a:latin typeface="UD デジタル 教科書体 NK-B" panose="02020700000000000000" pitchFamily="18" charset="-128"/>
                <a:ea typeface="UD デジタル 教科書体 NK-B" panose="02020700000000000000" pitchFamily="18" charset="-128"/>
              </a:rPr>
              <a:t>情報モラルかるたで</a:t>
            </a:r>
            <a:endParaRPr lang="en-US" altLang="ja-JP" sz="8000" dirty="0">
              <a:solidFill>
                <a:schemeClr val="accent1"/>
              </a:solidFill>
              <a:latin typeface="UD デジタル 教科書体 NK-B" panose="02020700000000000000" pitchFamily="18" charset="-128"/>
              <a:ea typeface="UD デジタル 教科書体 NK-B" panose="02020700000000000000" pitchFamily="18" charset="-128"/>
            </a:endParaRPr>
          </a:p>
          <a:p>
            <a:pPr algn="ctr"/>
            <a:r>
              <a:rPr lang="ja-JP" altLang="en-US" sz="8000" dirty="0">
                <a:solidFill>
                  <a:schemeClr val="accent1"/>
                </a:solidFill>
                <a:latin typeface="UD デジタル 教科書体 NK-B" panose="02020700000000000000" pitchFamily="18" charset="-128"/>
                <a:ea typeface="UD デジタル 教科書体 NK-B" panose="02020700000000000000" pitchFamily="18" charset="-128"/>
              </a:rPr>
              <a:t>学ぼう</a:t>
            </a:r>
            <a:endParaRPr lang="en-US" altLang="ja-JP" sz="8000" dirty="0">
              <a:solidFill>
                <a:schemeClr val="accent1"/>
              </a:solidFill>
              <a:latin typeface="UD デジタル 教科書体 NK-B" panose="02020700000000000000" pitchFamily="18" charset="-128"/>
              <a:ea typeface="UD デジタル 教科書体 NK-B" panose="02020700000000000000" pitchFamily="18" charset="-128"/>
            </a:endParaRPr>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6774" y="3669804"/>
            <a:ext cx="1543050" cy="2400300"/>
          </a:xfrm>
          <a:prstGeom prst="rect">
            <a:avLst/>
          </a:prstGeom>
        </p:spPr>
      </p:pic>
    </p:spTree>
    <p:extLst>
      <p:ext uri="{BB962C8B-B14F-4D97-AF65-F5344CB8AC3E}">
        <p14:creationId xmlns:p14="http://schemas.microsoft.com/office/powerpoint/2010/main" val="2781366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4B665-DDD4-8242-0581-60C87EA53A2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5AD1A02-CD83-7764-FD18-F5FBA28C5691}"/>
              </a:ext>
            </a:extLst>
          </p:cNvPr>
          <p:cNvSpPr>
            <a:spLocks noGrp="1"/>
          </p:cNvSpPr>
          <p:nvPr>
            <p:ph type="sldNum" sz="quarter" idx="12"/>
          </p:nvPr>
        </p:nvSpPr>
        <p:spPr/>
        <p:txBody>
          <a:bodyPr/>
          <a:lstStyle/>
          <a:p>
            <a:fld id="{FE9BCB6C-B0B8-4E73-AD91-95F69BB24812}" type="slidenum">
              <a:rPr kumimoji="1" lang="ja-JP" altLang="en-US" smtClean="0"/>
              <a:t>10</a:t>
            </a:fld>
            <a:endParaRPr kumimoji="1" lang="ja-JP" altLang="en-US"/>
          </a:p>
        </p:txBody>
      </p:sp>
      <p:sp>
        <p:nvSpPr>
          <p:cNvPr id="5" name="テキスト ボックス 4">
            <a:extLst>
              <a:ext uri="{FF2B5EF4-FFF2-40B4-BE49-F238E27FC236}">
                <a16:creationId xmlns:a16="http://schemas.microsoft.com/office/drawing/2014/main" id="{8D33A0D6-BD60-7643-FFFE-3F21C251E1DB}"/>
              </a:ext>
            </a:extLst>
          </p:cNvPr>
          <p:cNvSpPr txBox="1"/>
          <p:nvPr/>
        </p:nvSpPr>
        <p:spPr>
          <a:xfrm>
            <a:off x="838623" y="3306712"/>
            <a:ext cx="10577030" cy="3416320"/>
          </a:xfrm>
          <a:prstGeom prst="rect">
            <a:avLst/>
          </a:prstGeom>
          <a:noFill/>
          <a:ln>
            <a:solidFill>
              <a:srgbClr val="FF0000"/>
            </a:solidFill>
          </a:ln>
        </p:spPr>
        <p:txBody>
          <a:bodyPr wrap="square" rtlCol="0">
            <a:spAutoFit/>
          </a:bodyPr>
          <a:lstStyle/>
          <a:p>
            <a:r>
              <a:rPr kumimoji="1" lang="ja-JP" altLang="en-US" sz="5400" dirty="0">
                <a:latin typeface="UD デジタル 教科書体 NK-B" panose="02020700000000000000" pitchFamily="18" charset="-128"/>
                <a:ea typeface="UD デジタル 教科書体 NK-B" panose="02020700000000000000" pitchFamily="18" charset="-128"/>
              </a:rPr>
              <a:t>写真には、位置情報（場所を知らせる情報）が記録されることがあるので、</a:t>
            </a:r>
            <a:r>
              <a:rPr kumimoji="1" lang="en-US" altLang="ja-JP" sz="5400" dirty="0">
                <a:latin typeface="UD デジタル 教科書体 NK-B" panose="02020700000000000000" pitchFamily="18" charset="-128"/>
                <a:ea typeface="UD デジタル 教科書体 NK-B" panose="02020700000000000000" pitchFamily="18" charset="-128"/>
              </a:rPr>
              <a:t>SNS</a:t>
            </a:r>
            <a:r>
              <a:rPr kumimoji="1" lang="ja-JP" altLang="en-US" sz="5400" dirty="0">
                <a:latin typeface="UD デジタル 教科書体 NK-B" panose="02020700000000000000" pitchFamily="18" charset="-128"/>
                <a:ea typeface="UD デジタル 教科書体 NK-B" panose="02020700000000000000" pitchFamily="18" charset="-128"/>
              </a:rPr>
              <a:t>にあげた写真から、場所を特定することができます。</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a:extLst>
              <a:ext uri="{FF2B5EF4-FFF2-40B4-BE49-F238E27FC236}">
                <a16:creationId xmlns:a16="http://schemas.microsoft.com/office/drawing/2014/main" id="{F4347C2C-D5A4-EB54-BC57-3B871F51243B}"/>
              </a:ext>
            </a:extLst>
          </p:cNvPr>
          <p:cNvSpPr txBox="1"/>
          <p:nvPr/>
        </p:nvSpPr>
        <p:spPr>
          <a:xfrm>
            <a:off x="659369" y="1053530"/>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第１問　　</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a:extLst>
              <a:ext uri="{FF2B5EF4-FFF2-40B4-BE49-F238E27FC236}">
                <a16:creationId xmlns:a16="http://schemas.microsoft.com/office/drawing/2014/main" id="{1B636686-8A6C-FDD2-289D-8623C75DCC24}"/>
              </a:ext>
            </a:extLst>
          </p:cNvPr>
          <p:cNvSpPr txBox="1"/>
          <p:nvPr/>
        </p:nvSpPr>
        <p:spPr>
          <a:xfrm>
            <a:off x="4511030" y="-674662"/>
            <a:ext cx="3384376" cy="4708981"/>
          </a:xfrm>
          <a:prstGeom prst="rect">
            <a:avLst/>
          </a:prstGeom>
          <a:noFill/>
        </p:spPr>
        <p:txBody>
          <a:bodyPr wrap="square" rtlCol="0">
            <a:spAutoFit/>
          </a:bodyPr>
          <a:lstStyle/>
          <a:p>
            <a:r>
              <a:rPr kumimoji="1" lang="ja-JP" altLang="en-US" sz="30000" dirty="0">
                <a:solidFill>
                  <a:srgbClr val="FF0000"/>
                </a:solidFill>
              </a:rPr>
              <a:t>〇</a:t>
            </a:r>
          </a:p>
        </p:txBody>
      </p:sp>
      <p:sp>
        <p:nvSpPr>
          <p:cNvPr id="4" name="テキスト ボックス 3">
            <a:extLst>
              <a:ext uri="{FF2B5EF4-FFF2-40B4-BE49-F238E27FC236}">
                <a16:creationId xmlns:a16="http://schemas.microsoft.com/office/drawing/2014/main" id="{DE0D5E75-B6DB-F778-10AD-FC5DD5EC8968}"/>
              </a:ext>
            </a:extLst>
          </p:cNvPr>
          <p:cNvSpPr txBox="1"/>
          <p:nvPr/>
        </p:nvSpPr>
        <p:spPr>
          <a:xfrm>
            <a:off x="1356813" y="2131038"/>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正解は・・・　　</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94178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FDA90-98E9-5C70-4298-A55F346375A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D3C9669-F7F9-9172-7F01-A23349B0CCA9}"/>
              </a:ext>
            </a:extLst>
          </p:cNvPr>
          <p:cNvSpPr>
            <a:spLocks noGrp="1"/>
          </p:cNvSpPr>
          <p:nvPr>
            <p:ph type="sldNum" sz="quarter" idx="12"/>
          </p:nvPr>
        </p:nvSpPr>
        <p:spPr/>
        <p:txBody>
          <a:bodyPr/>
          <a:lstStyle/>
          <a:p>
            <a:fld id="{FE9BCB6C-B0B8-4E73-AD91-95F69BB24812}" type="slidenum">
              <a:rPr kumimoji="1" lang="ja-JP" altLang="en-US" smtClean="0"/>
              <a:t>11</a:t>
            </a:fld>
            <a:endParaRPr kumimoji="1" lang="ja-JP" altLang="en-US"/>
          </a:p>
        </p:txBody>
      </p:sp>
      <p:pic>
        <p:nvPicPr>
          <p:cNvPr id="4" name="図 3">
            <a:extLst>
              <a:ext uri="{FF2B5EF4-FFF2-40B4-BE49-F238E27FC236}">
                <a16:creationId xmlns:a16="http://schemas.microsoft.com/office/drawing/2014/main" id="{543AB93B-9B78-2F15-CA8D-01022EF7C4BB}"/>
              </a:ext>
            </a:extLst>
          </p:cNvPr>
          <p:cNvPicPr>
            <a:picLocks noChangeAspect="1"/>
          </p:cNvPicPr>
          <p:nvPr/>
        </p:nvPicPr>
        <p:blipFill>
          <a:blip r:embed="rId3"/>
          <a:stretch>
            <a:fillRect/>
          </a:stretch>
        </p:blipFill>
        <p:spPr>
          <a:xfrm>
            <a:off x="846433" y="477466"/>
            <a:ext cx="4464496" cy="6145461"/>
          </a:xfrm>
          <a:prstGeom prst="rect">
            <a:avLst/>
          </a:prstGeom>
        </p:spPr>
      </p:pic>
      <p:pic>
        <p:nvPicPr>
          <p:cNvPr id="6" name="図 5">
            <a:extLst>
              <a:ext uri="{FF2B5EF4-FFF2-40B4-BE49-F238E27FC236}">
                <a16:creationId xmlns:a16="http://schemas.microsoft.com/office/drawing/2014/main" id="{E3F23B48-A575-AC69-7532-E60676062DAE}"/>
              </a:ext>
            </a:extLst>
          </p:cNvPr>
          <p:cNvPicPr>
            <a:picLocks noChangeAspect="1"/>
          </p:cNvPicPr>
          <p:nvPr/>
        </p:nvPicPr>
        <p:blipFill>
          <a:blip r:embed="rId4"/>
          <a:stretch>
            <a:fillRect/>
          </a:stretch>
        </p:blipFill>
        <p:spPr>
          <a:xfrm>
            <a:off x="6597341" y="475443"/>
            <a:ext cx="4464496" cy="6154757"/>
          </a:xfrm>
          <a:prstGeom prst="rect">
            <a:avLst/>
          </a:prstGeom>
        </p:spPr>
      </p:pic>
    </p:spTree>
    <p:extLst>
      <p:ext uri="{BB962C8B-B14F-4D97-AF65-F5344CB8AC3E}">
        <p14:creationId xmlns:p14="http://schemas.microsoft.com/office/powerpoint/2010/main" val="2577136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D2DD3-200B-D237-CEB0-AB9FF1FD96BC}"/>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198CAFE-4CB8-BB45-6321-13721EE78843}"/>
              </a:ext>
            </a:extLst>
          </p:cNvPr>
          <p:cNvSpPr>
            <a:spLocks noGrp="1"/>
          </p:cNvSpPr>
          <p:nvPr>
            <p:ph type="sldNum" sz="quarter" idx="12"/>
          </p:nvPr>
        </p:nvSpPr>
        <p:spPr/>
        <p:txBody>
          <a:bodyPr/>
          <a:lstStyle/>
          <a:p>
            <a:fld id="{FE9BCB6C-B0B8-4E73-AD91-95F69BB24812}" type="slidenum">
              <a:rPr kumimoji="1" lang="ja-JP" altLang="en-US" smtClean="0"/>
              <a:t>12</a:t>
            </a:fld>
            <a:endParaRPr kumimoji="1" lang="ja-JP" altLang="en-US"/>
          </a:p>
        </p:txBody>
      </p:sp>
      <p:sp>
        <p:nvSpPr>
          <p:cNvPr id="5" name="テキスト ボックス 4">
            <a:extLst>
              <a:ext uri="{FF2B5EF4-FFF2-40B4-BE49-F238E27FC236}">
                <a16:creationId xmlns:a16="http://schemas.microsoft.com/office/drawing/2014/main" id="{825F0C90-F3B3-9F4A-1815-271737130782}"/>
              </a:ext>
            </a:extLst>
          </p:cNvPr>
          <p:cNvSpPr txBox="1"/>
          <p:nvPr/>
        </p:nvSpPr>
        <p:spPr>
          <a:xfrm>
            <a:off x="1006648" y="2346087"/>
            <a:ext cx="10729192" cy="1754326"/>
          </a:xfrm>
          <a:prstGeom prst="rect">
            <a:avLst/>
          </a:prstGeom>
          <a:noFill/>
          <a:ln>
            <a:solidFill>
              <a:srgbClr val="0070C0"/>
            </a:solidFill>
          </a:ln>
        </p:spPr>
        <p:txBody>
          <a:bodyPr wrap="square" rtlCol="0">
            <a:spAutoFit/>
          </a:bodyPr>
          <a:lstStyle/>
          <a:p>
            <a:r>
              <a:rPr kumimoji="1" lang="ja-JP" altLang="en-US" sz="5400" dirty="0">
                <a:latin typeface="UD デジタル 教科書体 NK-B" panose="02020700000000000000" pitchFamily="18" charset="-128"/>
                <a:ea typeface="UD デジタル 教科書体 NK-B" panose="02020700000000000000" pitchFamily="18" charset="-128"/>
              </a:rPr>
              <a:t>インターネットに発信した情報は、</a:t>
            </a:r>
            <a:endParaRPr kumimoji="1" lang="en-US" altLang="ja-JP" sz="5400" dirty="0">
              <a:latin typeface="UD デジタル 教科書体 NK-B" panose="02020700000000000000" pitchFamily="18" charset="-128"/>
              <a:ea typeface="UD デジタル 教科書体 NK-B" panose="02020700000000000000" pitchFamily="18" charset="-128"/>
            </a:endParaRPr>
          </a:p>
          <a:p>
            <a:r>
              <a:rPr kumimoji="1" lang="ja-JP" altLang="en-US" sz="5400" dirty="0">
                <a:latin typeface="UD デジタル 教科書体 NK-B" panose="02020700000000000000" pitchFamily="18" charset="-128"/>
                <a:ea typeface="UD デジタル 教科書体 NK-B" panose="02020700000000000000" pitchFamily="18" charset="-128"/>
              </a:rPr>
              <a:t>完全に消すことができる。</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a:extLst>
              <a:ext uri="{FF2B5EF4-FFF2-40B4-BE49-F238E27FC236}">
                <a16:creationId xmlns:a16="http://schemas.microsoft.com/office/drawing/2014/main" id="{7354BD9F-EDE6-26DF-9CB0-39DCF3EFA726}"/>
              </a:ext>
            </a:extLst>
          </p:cNvPr>
          <p:cNvSpPr txBox="1"/>
          <p:nvPr/>
        </p:nvSpPr>
        <p:spPr>
          <a:xfrm>
            <a:off x="659369" y="1053530"/>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第２問</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975846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2FFFF-4A2A-55C0-CE09-EC1DE655673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13C71BE-084C-582B-5E81-48D7FEE4CD1F}"/>
              </a:ext>
            </a:extLst>
          </p:cNvPr>
          <p:cNvSpPr>
            <a:spLocks noGrp="1"/>
          </p:cNvSpPr>
          <p:nvPr>
            <p:ph type="sldNum" sz="quarter" idx="12"/>
          </p:nvPr>
        </p:nvSpPr>
        <p:spPr/>
        <p:txBody>
          <a:bodyPr/>
          <a:lstStyle/>
          <a:p>
            <a:fld id="{FE9BCB6C-B0B8-4E73-AD91-95F69BB24812}" type="slidenum">
              <a:rPr kumimoji="1" lang="ja-JP" altLang="en-US" smtClean="0"/>
              <a:t>13</a:t>
            </a:fld>
            <a:endParaRPr kumimoji="1" lang="ja-JP" altLang="en-US"/>
          </a:p>
        </p:txBody>
      </p:sp>
      <p:sp>
        <p:nvSpPr>
          <p:cNvPr id="5" name="テキスト ボックス 4">
            <a:extLst>
              <a:ext uri="{FF2B5EF4-FFF2-40B4-BE49-F238E27FC236}">
                <a16:creationId xmlns:a16="http://schemas.microsoft.com/office/drawing/2014/main" id="{1CB7DB70-9556-116F-D183-D8E6A814E050}"/>
              </a:ext>
            </a:extLst>
          </p:cNvPr>
          <p:cNvSpPr txBox="1"/>
          <p:nvPr/>
        </p:nvSpPr>
        <p:spPr>
          <a:xfrm>
            <a:off x="838623" y="3306712"/>
            <a:ext cx="10577030" cy="3416320"/>
          </a:xfrm>
          <a:prstGeom prst="rect">
            <a:avLst/>
          </a:prstGeom>
          <a:noFill/>
          <a:ln>
            <a:solidFill>
              <a:srgbClr val="FF0000"/>
            </a:solidFill>
          </a:ln>
        </p:spPr>
        <p:txBody>
          <a:bodyPr wrap="square" rtlCol="0">
            <a:spAutoFit/>
          </a:bodyPr>
          <a:lstStyle/>
          <a:p>
            <a:r>
              <a:rPr kumimoji="1" lang="ja-JP" altLang="en-US" sz="5400" dirty="0">
                <a:latin typeface="UD デジタル 教科書体 NK-B" panose="02020700000000000000" pitchFamily="18" charset="-128"/>
                <a:ea typeface="UD デジタル 教科書体 NK-B" panose="02020700000000000000" pitchFamily="18" charset="-128"/>
              </a:rPr>
              <a:t>ネットに発信した情報は世界中の人が見て、誰かが保存するかもしれません。「一度ネットに発信した情報は、二度と消えない！」と思いましょう。</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a:extLst>
              <a:ext uri="{FF2B5EF4-FFF2-40B4-BE49-F238E27FC236}">
                <a16:creationId xmlns:a16="http://schemas.microsoft.com/office/drawing/2014/main" id="{CDA9CFB3-354C-0234-2D04-0BDB0B5186BD}"/>
              </a:ext>
            </a:extLst>
          </p:cNvPr>
          <p:cNvSpPr txBox="1"/>
          <p:nvPr/>
        </p:nvSpPr>
        <p:spPr>
          <a:xfrm>
            <a:off x="659369" y="1053530"/>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第２問　　</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4" name="テキスト ボックス 3">
            <a:extLst>
              <a:ext uri="{FF2B5EF4-FFF2-40B4-BE49-F238E27FC236}">
                <a16:creationId xmlns:a16="http://schemas.microsoft.com/office/drawing/2014/main" id="{C4745AF8-4BB4-E814-147B-618ED5DB5D97}"/>
              </a:ext>
            </a:extLst>
          </p:cNvPr>
          <p:cNvSpPr txBox="1"/>
          <p:nvPr/>
        </p:nvSpPr>
        <p:spPr>
          <a:xfrm>
            <a:off x="1356813" y="2131038"/>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正解は・・・　　</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7" name="テキスト ボックス 6">
            <a:extLst>
              <a:ext uri="{FF2B5EF4-FFF2-40B4-BE49-F238E27FC236}">
                <a16:creationId xmlns:a16="http://schemas.microsoft.com/office/drawing/2014/main" id="{D7CD95A6-EACB-EBDE-828A-2E2E22438567}"/>
              </a:ext>
            </a:extLst>
          </p:cNvPr>
          <p:cNvSpPr txBox="1"/>
          <p:nvPr/>
        </p:nvSpPr>
        <p:spPr>
          <a:xfrm>
            <a:off x="4511030" y="-674662"/>
            <a:ext cx="3384376" cy="4708981"/>
          </a:xfrm>
          <a:prstGeom prst="rect">
            <a:avLst/>
          </a:prstGeom>
          <a:noFill/>
        </p:spPr>
        <p:txBody>
          <a:bodyPr wrap="square" rtlCol="0">
            <a:spAutoFit/>
          </a:bodyPr>
          <a:lstStyle/>
          <a:p>
            <a:r>
              <a:rPr kumimoji="1" lang="en-US" altLang="ja-JP" sz="30000" dirty="0">
                <a:solidFill>
                  <a:srgbClr val="FF0000"/>
                </a:solidFill>
              </a:rPr>
              <a:t>×</a:t>
            </a:r>
            <a:endParaRPr kumimoji="1" lang="ja-JP" altLang="en-US" sz="30000" dirty="0">
              <a:solidFill>
                <a:srgbClr val="FF0000"/>
              </a:solidFill>
            </a:endParaRPr>
          </a:p>
        </p:txBody>
      </p:sp>
    </p:spTree>
    <p:extLst>
      <p:ext uri="{BB962C8B-B14F-4D97-AF65-F5344CB8AC3E}">
        <p14:creationId xmlns:p14="http://schemas.microsoft.com/office/powerpoint/2010/main" val="228699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EF77C-E862-DCCB-680B-728C8ECC4709}"/>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D26A407-A506-D610-1147-4735E2885CB3}"/>
              </a:ext>
            </a:extLst>
          </p:cNvPr>
          <p:cNvSpPr>
            <a:spLocks noGrp="1"/>
          </p:cNvSpPr>
          <p:nvPr>
            <p:ph type="sldNum" sz="quarter" idx="12"/>
          </p:nvPr>
        </p:nvSpPr>
        <p:spPr/>
        <p:txBody>
          <a:bodyPr/>
          <a:lstStyle/>
          <a:p>
            <a:fld id="{FE9BCB6C-B0B8-4E73-AD91-95F69BB24812}" type="slidenum">
              <a:rPr kumimoji="1" lang="ja-JP" altLang="en-US" smtClean="0"/>
              <a:t>14</a:t>
            </a:fld>
            <a:endParaRPr kumimoji="1" lang="ja-JP" altLang="en-US"/>
          </a:p>
        </p:txBody>
      </p:sp>
      <p:pic>
        <p:nvPicPr>
          <p:cNvPr id="5" name="図 4">
            <a:extLst>
              <a:ext uri="{FF2B5EF4-FFF2-40B4-BE49-F238E27FC236}">
                <a16:creationId xmlns:a16="http://schemas.microsoft.com/office/drawing/2014/main" id="{664BC381-C08F-25B7-FEE7-2167A6E2AFBD}"/>
              </a:ext>
            </a:extLst>
          </p:cNvPr>
          <p:cNvPicPr>
            <a:picLocks noChangeAspect="1"/>
          </p:cNvPicPr>
          <p:nvPr/>
        </p:nvPicPr>
        <p:blipFill>
          <a:blip r:embed="rId3"/>
          <a:stretch>
            <a:fillRect/>
          </a:stretch>
        </p:blipFill>
        <p:spPr>
          <a:xfrm>
            <a:off x="1126654" y="363352"/>
            <a:ext cx="4320480" cy="6132883"/>
          </a:xfrm>
          <a:prstGeom prst="rect">
            <a:avLst/>
          </a:prstGeom>
        </p:spPr>
      </p:pic>
      <p:pic>
        <p:nvPicPr>
          <p:cNvPr id="8" name="図 7">
            <a:extLst>
              <a:ext uri="{FF2B5EF4-FFF2-40B4-BE49-F238E27FC236}">
                <a16:creationId xmlns:a16="http://schemas.microsoft.com/office/drawing/2014/main" id="{0B3E6F54-ACEB-EEF8-0E24-926594F6E8A1}"/>
              </a:ext>
            </a:extLst>
          </p:cNvPr>
          <p:cNvPicPr>
            <a:picLocks noChangeAspect="1"/>
          </p:cNvPicPr>
          <p:nvPr/>
        </p:nvPicPr>
        <p:blipFill>
          <a:blip r:embed="rId4"/>
          <a:stretch>
            <a:fillRect/>
          </a:stretch>
        </p:blipFill>
        <p:spPr>
          <a:xfrm>
            <a:off x="6723397" y="393556"/>
            <a:ext cx="4320480" cy="6102679"/>
          </a:xfrm>
          <a:prstGeom prst="rect">
            <a:avLst/>
          </a:prstGeom>
        </p:spPr>
      </p:pic>
    </p:spTree>
    <p:extLst>
      <p:ext uri="{BB962C8B-B14F-4D97-AF65-F5344CB8AC3E}">
        <p14:creationId xmlns:p14="http://schemas.microsoft.com/office/powerpoint/2010/main" val="619585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ACF88-D800-1AC9-F4C0-52E1218699B7}"/>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CF44EE5-A1BB-CE21-77F1-6FE99B363DCF}"/>
              </a:ext>
            </a:extLst>
          </p:cNvPr>
          <p:cNvSpPr>
            <a:spLocks noGrp="1"/>
          </p:cNvSpPr>
          <p:nvPr>
            <p:ph type="sldNum" sz="quarter" idx="12"/>
          </p:nvPr>
        </p:nvSpPr>
        <p:spPr/>
        <p:txBody>
          <a:bodyPr/>
          <a:lstStyle/>
          <a:p>
            <a:fld id="{FE9BCB6C-B0B8-4E73-AD91-95F69BB24812}" type="slidenum">
              <a:rPr kumimoji="1" lang="ja-JP" altLang="en-US" smtClean="0"/>
              <a:t>15</a:t>
            </a:fld>
            <a:endParaRPr kumimoji="1" lang="ja-JP" altLang="en-US"/>
          </a:p>
        </p:txBody>
      </p:sp>
      <p:sp>
        <p:nvSpPr>
          <p:cNvPr id="5" name="テキスト ボックス 4">
            <a:extLst>
              <a:ext uri="{FF2B5EF4-FFF2-40B4-BE49-F238E27FC236}">
                <a16:creationId xmlns:a16="http://schemas.microsoft.com/office/drawing/2014/main" id="{42908541-686D-DD29-FCEA-5D5DA67D717C}"/>
              </a:ext>
            </a:extLst>
          </p:cNvPr>
          <p:cNvSpPr txBox="1"/>
          <p:nvPr/>
        </p:nvSpPr>
        <p:spPr>
          <a:xfrm>
            <a:off x="1006648" y="2346087"/>
            <a:ext cx="10729192" cy="1754326"/>
          </a:xfrm>
          <a:prstGeom prst="rect">
            <a:avLst/>
          </a:prstGeom>
          <a:noFill/>
          <a:ln>
            <a:solidFill>
              <a:srgbClr val="0070C0"/>
            </a:solidFill>
          </a:ln>
        </p:spPr>
        <p:txBody>
          <a:bodyPr wrap="square" rtlCol="0">
            <a:spAutoFit/>
          </a:bodyPr>
          <a:lstStyle/>
          <a:p>
            <a:r>
              <a:rPr kumimoji="1" lang="ja-JP" altLang="en-US" sz="5400" dirty="0">
                <a:latin typeface="UD デジタル 教科書体 NK-B" panose="02020700000000000000" pitchFamily="18" charset="-128"/>
                <a:ea typeface="UD デジタル 教科書体 NK-B" panose="02020700000000000000" pitchFamily="18" charset="-128"/>
              </a:rPr>
              <a:t>無料アプリは、インストールした後、すべて無料で遊べる。</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a:extLst>
              <a:ext uri="{FF2B5EF4-FFF2-40B4-BE49-F238E27FC236}">
                <a16:creationId xmlns:a16="http://schemas.microsoft.com/office/drawing/2014/main" id="{39875E02-712B-8899-5F27-64F04B91F8FD}"/>
              </a:ext>
            </a:extLst>
          </p:cNvPr>
          <p:cNvSpPr txBox="1"/>
          <p:nvPr/>
        </p:nvSpPr>
        <p:spPr>
          <a:xfrm>
            <a:off x="659369" y="1053530"/>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第３問</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23055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C5319-A5FC-8353-7655-33AFB692A0FB}"/>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CF61DA6-C5A9-E1B6-B84E-F96F248EA5FB}"/>
              </a:ext>
            </a:extLst>
          </p:cNvPr>
          <p:cNvSpPr>
            <a:spLocks noGrp="1"/>
          </p:cNvSpPr>
          <p:nvPr>
            <p:ph type="sldNum" sz="quarter" idx="12"/>
          </p:nvPr>
        </p:nvSpPr>
        <p:spPr/>
        <p:txBody>
          <a:bodyPr/>
          <a:lstStyle/>
          <a:p>
            <a:fld id="{FE9BCB6C-B0B8-4E73-AD91-95F69BB24812}" type="slidenum">
              <a:rPr kumimoji="1" lang="ja-JP" altLang="en-US" smtClean="0"/>
              <a:t>16</a:t>
            </a:fld>
            <a:endParaRPr kumimoji="1" lang="ja-JP" altLang="en-US"/>
          </a:p>
        </p:txBody>
      </p:sp>
      <p:sp>
        <p:nvSpPr>
          <p:cNvPr id="5" name="テキスト ボックス 4">
            <a:extLst>
              <a:ext uri="{FF2B5EF4-FFF2-40B4-BE49-F238E27FC236}">
                <a16:creationId xmlns:a16="http://schemas.microsoft.com/office/drawing/2014/main" id="{E34FC348-FEE4-0665-C947-388688071104}"/>
              </a:ext>
            </a:extLst>
          </p:cNvPr>
          <p:cNvSpPr txBox="1"/>
          <p:nvPr/>
        </p:nvSpPr>
        <p:spPr>
          <a:xfrm>
            <a:off x="838623" y="3306712"/>
            <a:ext cx="10577030" cy="3416320"/>
          </a:xfrm>
          <a:prstGeom prst="rect">
            <a:avLst/>
          </a:prstGeom>
          <a:noFill/>
          <a:ln>
            <a:solidFill>
              <a:srgbClr val="FF0000"/>
            </a:solidFill>
          </a:ln>
        </p:spPr>
        <p:txBody>
          <a:bodyPr wrap="square" rtlCol="0">
            <a:spAutoFit/>
          </a:bodyPr>
          <a:lstStyle/>
          <a:p>
            <a:r>
              <a:rPr kumimoji="1" lang="ja-JP" altLang="en-US" sz="5400" dirty="0">
                <a:latin typeface="UD デジタル 教科書体 NK-B" panose="02020700000000000000" pitchFamily="18" charset="-128"/>
                <a:ea typeface="UD デジタル 教科書体 NK-B" panose="02020700000000000000" pitchFamily="18" charset="-128"/>
              </a:rPr>
              <a:t>無料アプリでも、一部有料のアイテムなどがあるアプリがあります。本当にすべて無料かインストールする前に確認しましょう。</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a:extLst>
              <a:ext uri="{FF2B5EF4-FFF2-40B4-BE49-F238E27FC236}">
                <a16:creationId xmlns:a16="http://schemas.microsoft.com/office/drawing/2014/main" id="{11A44192-7FCE-2159-86B4-CAA40041F7E7}"/>
              </a:ext>
            </a:extLst>
          </p:cNvPr>
          <p:cNvSpPr txBox="1"/>
          <p:nvPr/>
        </p:nvSpPr>
        <p:spPr>
          <a:xfrm>
            <a:off x="659369" y="1053530"/>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第３問　　</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4" name="テキスト ボックス 3">
            <a:extLst>
              <a:ext uri="{FF2B5EF4-FFF2-40B4-BE49-F238E27FC236}">
                <a16:creationId xmlns:a16="http://schemas.microsoft.com/office/drawing/2014/main" id="{D9014681-95D3-3B3B-AC71-4A1819F034B1}"/>
              </a:ext>
            </a:extLst>
          </p:cNvPr>
          <p:cNvSpPr txBox="1"/>
          <p:nvPr/>
        </p:nvSpPr>
        <p:spPr>
          <a:xfrm>
            <a:off x="1356813" y="2131038"/>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正解は・・・　　</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7" name="テキスト ボックス 6">
            <a:extLst>
              <a:ext uri="{FF2B5EF4-FFF2-40B4-BE49-F238E27FC236}">
                <a16:creationId xmlns:a16="http://schemas.microsoft.com/office/drawing/2014/main" id="{EAFE1247-AE10-4FB0-7F1F-33F331E9ED59}"/>
              </a:ext>
            </a:extLst>
          </p:cNvPr>
          <p:cNvSpPr txBox="1"/>
          <p:nvPr/>
        </p:nvSpPr>
        <p:spPr>
          <a:xfrm>
            <a:off x="4511030" y="-674662"/>
            <a:ext cx="3384376" cy="4708981"/>
          </a:xfrm>
          <a:prstGeom prst="rect">
            <a:avLst/>
          </a:prstGeom>
          <a:noFill/>
        </p:spPr>
        <p:txBody>
          <a:bodyPr wrap="square" rtlCol="0">
            <a:spAutoFit/>
          </a:bodyPr>
          <a:lstStyle/>
          <a:p>
            <a:r>
              <a:rPr lang="en-US" altLang="ja-JP" sz="30000" dirty="0">
                <a:solidFill>
                  <a:srgbClr val="FF0000"/>
                </a:solidFill>
              </a:rPr>
              <a:t>×</a:t>
            </a:r>
            <a:endParaRPr kumimoji="1" lang="ja-JP" altLang="en-US" sz="30000" dirty="0">
              <a:solidFill>
                <a:srgbClr val="FF0000"/>
              </a:solidFill>
            </a:endParaRPr>
          </a:p>
        </p:txBody>
      </p:sp>
    </p:spTree>
    <p:extLst>
      <p:ext uri="{BB962C8B-B14F-4D97-AF65-F5344CB8AC3E}">
        <p14:creationId xmlns:p14="http://schemas.microsoft.com/office/powerpoint/2010/main" val="213192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B527C-BCD3-5C86-6632-7BE5152AC031}"/>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4E16663-B6C2-CDDF-6028-B24D6D759AC4}"/>
              </a:ext>
            </a:extLst>
          </p:cNvPr>
          <p:cNvSpPr>
            <a:spLocks noGrp="1"/>
          </p:cNvSpPr>
          <p:nvPr>
            <p:ph type="sldNum" sz="quarter" idx="12"/>
          </p:nvPr>
        </p:nvSpPr>
        <p:spPr/>
        <p:txBody>
          <a:bodyPr/>
          <a:lstStyle/>
          <a:p>
            <a:fld id="{FE9BCB6C-B0B8-4E73-AD91-95F69BB24812}" type="slidenum">
              <a:rPr kumimoji="1" lang="ja-JP" altLang="en-US" smtClean="0"/>
              <a:t>17</a:t>
            </a:fld>
            <a:endParaRPr kumimoji="1" lang="ja-JP" altLang="en-US"/>
          </a:p>
        </p:txBody>
      </p:sp>
      <p:pic>
        <p:nvPicPr>
          <p:cNvPr id="4" name="図 3">
            <a:extLst>
              <a:ext uri="{FF2B5EF4-FFF2-40B4-BE49-F238E27FC236}">
                <a16:creationId xmlns:a16="http://schemas.microsoft.com/office/drawing/2014/main" id="{8C523A24-751B-509F-2F46-FCDD1DC4F89D}"/>
              </a:ext>
            </a:extLst>
          </p:cNvPr>
          <p:cNvPicPr>
            <a:picLocks noChangeAspect="1"/>
          </p:cNvPicPr>
          <p:nvPr/>
        </p:nvPicPr>
        <p:blipFill>
          <a:blip r:embed="rId3"/>
          <a:stretch>
            <a:fillRect/>
          </a:stretch>
        </p:blipFill>
        <p:spPr>
          <a:xfrm>
            <a:off x="982638" y="443926"/>
            <a:ext cx="4352849" cy="6202811"/>
          </a:xfrm>
          <a:prstGeom prst="rect">
            <a:avLst/>
          </a:prstGeom>
        </p:spPr>
      </p:pic>
      <p:pic>
        <p:nvPicPr>
          <p:cNvPr id="6" name="図 5">
            <a:extLst>
              <a:ext uri="{FF2B5EF4-FFF2-40B4-BE49-F238E27FC236}">
                <a16:creationId xmlns:a16="http://schemas.microsoft.com/office/drawing/2014/main" id="{E086AB5E-66AD-7A24-ED4E-F1B5D2142FE8}"/>
              </a:ext>
            </a:extLst>
          </p:cNvPr>
          <p:cNvPicPr>
            <a:picLocks noChangeAspect="1"/>
          </p:cNvPicPr>
          <p:nvPr/>
        </p:nvPicPr>
        <p:blipFill>
          <a:blip r:embed="rId4"/>
          <a:stretch>
            <a:fillRect/>
          </a:stretch>
        </p:blipFill>
        <p:spPr>
          <a:xfrm>
            <a:off x="6455246" y="456795"/>
            <a:ext cx="4352848" cy="6177072"/>
          </a:xfrm>
          <a:prstGeom prst="rect">
            <a:avLst/>
          </a:prstGeom>
        </p:spPr>
      </p:pic>
    </p:spTree>
    <p:extLst>
      <p:ext uri="{BB962C8B-B14F-4D97-AF65-F5344CB8AC3E}">
        <p14:creationId xmlns:p14="http://schemas.microsoft.com/office/powerpoint/2010/main" val="208835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D4A0A-0382-7193-70C8-DED5FE2EA51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E52D2EA-40BD-01BC-1E25-48039964E0B5}"/>
              </a:ext>
            </a:extLst>
          </p:cNvPr>
          <p:cNvSpPr>
            <a:spLocks noGrp="1"/>
          </p:cNvSpPr>
          <p:nvPr>
            <p:ph type="sldNum" sz="quarter" idx="12"/>
          </p:nvPr>
        </p:nvSpPr>
        <p:spPr/>
        <p:txBody>
          <a:bodyPr/>
          <a:lstStyle/>
          <a:p>
            <a:fld id="{FE9BCB6C-B0B8-4E73-AD91-95F69BB24812}" type="slidenum">
              <a:rPr kumimoji="1" lang="ja-JP" altLang="en-US" smtClean="0"/>
              <a:t>18</a:t>
            </a:fld>
            <a:endParaRPr kumimoji="1" lang="ja-JP" altLang="en-US"/>
          </a:p>
        </p:txBody>
      </p:sp>
      <p:sp>
        <p:nvSpPr>
          <p:cNvPr id="5" name="テキスト ボックス 4">
            <a:extLst>
              <a:ext uri="{FF2B5EF4-FFF2-40B4-BE49-F238E27FC236}">
                <a16:creationId xmlns:a16="http://schemas.microsoft.com/office/drawing/2014/main" id="{0DD834C5-B290-1817-FC83-52F83150EF59}"/>
              </a:ext>
            </a:extLst>
          </p:cNvPr>
          <p:cNvSpPr txBox="1"/>
          <p:nvPr/>
        </p:nvSpPr>
        <p:spPr>
          <a:xfrm>
            <a:off x="1006648" y="2346087"/>
            <a:ext cx="10729192" cy="1754326"/>
          </a:xfrm>
          <a:prstGeom prst="rect">
            <a:avLst/>
          </a:prstGeom>
          <a:noFill/>
          <a:ln>
            <a:solidFill>
              <a:srgbClr val="0070C0"/>
            </a:solidFill>
          </a:ln>
        </p:spPr>
        <p:txBody>
          <a:bodyPr wrap="square" rtlCol="0">
            <a:spAutoFit/>
          </a:bodyPr>
          <a:lstStyle/>
          <a:p>
            <a:r>
              <a:rPr kumimoji="1" lang="ja-JP" altLang="en-US" sz="5400" dirty="0">
                <a:latin typeface="UD デジタル 教科書体 NK-B" panose="02020700000000000000" pitchFamily="18" charset="-128"/>
                <a:ea typeface="UD デジタル 教科書体 NK-B" panose="02020700000000000000" pitchFamily="18" charset="-128"/>
              </a:rPr>
              <a:t>小、中学生のインターネット被害の</a:t>
            </a:r>
            <a:endParaRPr kumimoji="1" lang="en-US" altLang="ja-JP" sz="5400" dirty="0">
              <a:latin typeface="UD デジタル 教科書体 NK-B" panose="02020700000000000000" pitchFamily="18" charset="-128"/>
              <a:ea typeface="UD デジタル 教科書体 NK-B" panose="02020700000000000000" pitchFamily="18" charset="-128"/>
            </a:endParaRPr>
          </a:p>
          <a:p>
            <a:r>
              <a:rPr kumimoji="1" lang="ja-JP" altLang="en-US" sz="5400" dirty="0">
                <a:latin typeface="UD デジタル 教科書体 NK-B" panose="02020700000000000000" pitchFamily="18" charset="-128"/>
                <a:ea typeface="UD デジタル 教科書体 NK-B" panose="02020700000000000000" pitchFamily="18" charset="-128"/>
              </a:rPr>
              <a:t>件数は、年々増えている。</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a:extLst>
              <a:ext uri="{FF2B5EF4-FFF2-40B4-BE49-F238E27FC236}">
                <a16:creationId xmlns:a16="http://schemas.microsoft.com/office/drawing/2014/main" id="{0581E30B-5CD9-D696-C75D-FE620E37C440}"/>
              </a:ext>
            </a:extLst>
          </p:cNvPr>
          <p:cNvSpPr txBox="1"/>
          <p:nvPr/>
        </p:nvSpPr>
        <p:spPr>
          <a:xfrm>
            <a:off x="659369" y="1053530"/>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第４問</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01692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28CF4-2825-D06E-D0C1-2F82DC98425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A42EE76-C146-26F7-CE4A-9A7557E306F0}"/>
              </a:ext>
            </a:extLst>
          </p:cNvPr>
          <p:cNvSpPr>
            <a:spLocks noGrp="1"/>
          </p:cNvSpPr>
          <p:nvPr>
            <p:ph type="sldNum" sz="quarter" idx="12"/>
          </p:nvPr>
        </p:nvSpPr>
        <p:spPr/>
        <p:txBody>
          <a:bodyPr/>
          <a:lstStyle/>
          <a:p>
            <a:fld id="{FE9BCB6C-B0B8-4E73-AD91-95F69BB24812}" type="slidenum">
              <a:rPr kumimoji="1" lang="ja-JP" altLang="en-US" smtClean="0"/>
              <a:t>19</a:t>
            </a:fld>
            <a:endParaRPr kumimoji="1" lang="ja-JP" altLang="en-US"/>
          </a:p>
        </p:txBody>
      </p:sp>
      <p:sp>
        <p:nvSpPr>
          <p:cNvPr id="5" name="テキスト ボックス 4">
            <a:extLst>
              <a:ext uri="{FF2B5EF4-FFF2-40B4-BE49-F238E27FC236}">
                <a16:creationId xmlns:a16="http://schemas.microsoft.com/office/drawing/2014/main" id="{F790C72A-C918-931A-7CB8-4793C3B74F07}"/>
              </a:ext>
            </a:extLst>
          </p:cNvPr>
          <p:cNvSpPr txBox="1"/>
          <p:nvPr/>
        </p:nvSpPr>
        <p:spPr>
          <a:xfrm>
            <a:off x="838623" y="3306712"/>
            <a:ext cx="10577030" cy="2585323"/>
          </a:xfrm>
          <a:prstGeom prst="rect">
            <a:avLst/>
          </a:prstGeom>
          <a:noFill/>
          <a:ln>
            <a:solidFill>
              <a:srgbClr val="FF0000"/>
            </a:solidFill>
          </a:ln>
        </p:spPr>
        <p:txBody>
          <a:bodyPr wrap="square" rtlCol="0">
            <a:spAutoFit/>
          </a:bodyPr>
          <a:lstStyle/>
          <a:p>
            <a:r>
              <a:rPr kumimoji="1" lang="ja-JP" altLang="en-US" sz="5400" dirty="0">
                <a:latin typeface="UD デジタル 教科書体 NK-B" panose="02020700000000000000" pitchFamily="18" charset="-128"/>
                <a:ea typeface="UD デジタル 教科書体 NK-B" panose="02020700000000000000" pitchFamily="18" charset="-128"/>
              </a:rPr>
              <a:t>残念ながら、ネット被害は年々増えています。「自分は大丈夫」という考えが、被害者になるもとです。</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a:extLst>
              <a:ext uri="{FF2B5EF4-FFF2-40B4-BE49-F238E27FC236}">
                <a16:creationId xmlns:a16="http://schemas.microsoft.com/office/drawing/2014/main" id="{A51E537C-0354-DA65-7BCE-D0FBD8D7C94F}"/>
              </a:ext>
            </a:extLst>
          </p:cNvPr>
          <p:cNvSpPr txBox="1"/>
          <p:nvPr/>
        </p:nvSpPr>
        <p:spPr>
          <a:xfrm>
            <a:off x="659369" y="1053530"/>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第４問　　</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4" name="テキスト ボックス 3">
            <a:extLst>
              <a:ext uri="{FF2B5EF4-FFF2-40B4-BE49-F238E27FC236}">
                <a16:creationId xmlns:a16="http://schemas.microsoft.com/office/drawing/2014/main" id="{C8846840-0654-A153-38E1-7E7897C00DD2}"/>
              </a:ext>
            </a:extLst>
          </p:cNvPr>
          <p:cNvSpPr txBox="1"/>
          <p:nvPr/>
        </p:nvSpPr>
        <p:spPr>
          <a:xfrm>
            <a:off x="1356813" y="2131038"/>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正解は・・・　　</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7" name="テキスト ボックス 6">
            <a:extLst>
              <a:ext uri="{FF2B5EF4-FFF2-40B4-BE49-F238E27FC236}">
                <a16:creationId xmlns:a16="http://schemas.microsoft.com/office/drawing/2014/main" id="{E0566C7E-F822-A415-039C-A0996F880DC0}"/>
              </a:ext>
            </a:extLst>
          </p:cNvPr>
          <p:cNvSpPr txBox="1"/>
          <p:nvPr/>
        </p:nvSpPr>
        <p:spPr>
          <a:xfrm>
            <a:off x="4511030" y="-674662"/>
            <a:ext cx="3384376" cy="4708981"/>
          </a:xfrm>
          <a:prstGeom prst="rect">
            <a:avLst/>
          </a:prstGeom>
          <a:noFill/>
        </p:spPr>
        <p:txBody>
          <a:bodyPr wrap="square" rtlCol="0">
            <a:spAutoFit/>
          </a:bodyPr>
          <a:lstStyle/>
          <a:p>
            <a:r>
              <a:rPr kumimoji="1" lang="ja-JP" altLang="en-US" sz="30000" dirty="0">
                <a:solidFill>
                  <a:srgbClr val="FF0000"/>
                </a:solidFill>
              </a:rPr>
              <a:t>〇</a:t>
            </a:r>
          </a:p>
        </p:txBody>
      </p:sp>
    </p:spTree>
    <p:extLst>
      <p:ext uri="{BB962C8B-B14F-4D97-AF65-F5344CB8AC3E}">
        <p14:creationId xmlns:p14="http://schemas.microsoft.com/office/powerpoint/2010/main" val="32081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E9BCB6C-B0B8-4E73-AD91-95F69BB24812}" type="slidenum">
              <a:rPr kumimoji="1" lang="ja-JP" altLang="en-US" smtClean="0"/>
              <a:t>2</a:t>
            </a:fld>
            <a:endParaRPr kumimoji="1" lang="ja-JP" altLang="en-US"/>
          </a:p>
        </p:txBody>
      </p:sp>
      <p:sp>
        <p:nvSpPr>
          <p:cNvPr id="3" name="正方形/長方形 2"/>
          <p:cNvSpPr/>
          <p:nvPr/>
        </p:nvSpPr>
        <p:spPr>
          <a:xfrm>
            <a:off x="370570" y="261442"/>
            <a:ext cx="11449272" cy="1754326"/>
          </a:xfrm>
          <a:prstGeom prst="rect">
            <a:avLst/>
          </a:prstGeom>
        </p:spPr>
        <p:txBody>
          <a:bodyPr wrap="square">
            <a:spAutoFit/>
          </a:bodyPr>
          <a:lstStyle/>
          <a:p>
            <a:pPr lvl="0" algn="ctr"/>
            <a:r>
              <a:rPr lang="ja-JP" altLang="en-US" sz="5400" b="1" dirty="0">
                <a:latin typeface="UD デジタル 教科書体 NK-B" panose="02020700000000000000" pitchFamily="18" charset="-128"/>
                <a:ea typeface="UD デジタル 教科書体 NK-B" panose="02020700000000000000" pitchFamily="18" charset="-128"/>
              </a:rPr>
              <a:t>インターネットで</a:t>
            </a:r>
            <a:endParaRPr lang="en-US" altLang="ja-JP" sz="5400" b="1" dirty="0">
              <a:latin typeface="UD デジタル 教科書体 NK-B" panose="02020700000000000000" pitchFamily="18" charset="-128"/>
              <a:ea typeface="UD デジタル 教科書体 NK-B" panose="02020700000000000000" pitchFamily="18" charset="-128"/>
            </a:endParaRPr>
          </a:p>
          <a:p>
            <a:pPr lvl="0" algn="ctr"/>
            <a:r>
              <a:rPr lang="ja-JP" altLang="en-US" sz="5400" b="1" dirty="0">
                <a:latin typeface="UD デジタル 教科書体 NK-B" panose="02020700000000000000" pitchFamily="18" charset="-128"/>
                <a:ea typeface="UD デジタル 教科書体 NK-B" panose="02020700000000000000" pitchFamily="18" charset="-128"/>
              </a:rPr>
              <a:t>どんなことをしていますか？</a:t>
            </a:r>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5606" y="2997746"/>
            <a:ext cx="1568574" cy="2474370"/>
          </a:xfrm>
          <a:prstGeom prst="rect">
            <a:avLst/>
          </a:prstGeom>
        </p:spPr>
      </p:pic>
      <p:pic>
        <p:nvPicPr>
          <p:cNvPr id="7" name="図 6">
            <a:extLst>
              <a:ext uri="{FF2B5EF4-FFF2-40B4-BE49-F238E27FC236}">
                <a16:creationId xmlns:a16="http://schemas.microsoft.com/office/drawing/2014/main" id="{D9ED8DD6-3B62-CCD4-9763-C6795B2377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8862" y="2015767"/>
            <a:ext cx="5970469" cy="4363355"/>
          </a:xfrm>
          <a:prstGeom prst="rect">
            <a:avLst/>
          </a:prstGeom>
        </p:spPr>
      </p:pic>
    </p:spTree>
    <p:extLst>
      <p:ext uri="{BB962C8B-B14F-4D97-AF65-F5344CB8AC3E}">
        <p14:creationId xmlns:p14="http://schemas.microsoft.com/office/powerpoint/2010/main" val="838370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26EE5-0400-8D93-A418-F6E2D27405BF}"/>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C68281B-E05A-CED5-86D3-8F0E1367AD65}"/>
              </a:ext>
            </a:extLst>
          </p:cNvPr>
          <p:cNvSpPr>
            <a:spLocks noGrp="1"/>
          </p:cNvSpPr>
          <p:nvPr>
            <p:ph type="sldNum" sz="quarter" idx="12"/>
          </p:nvPr>
        </p:nvSpPr>
        <p:spPr/>
        <p:txBody>
          <a:bodyPr/>
          <a:lstStyle/>
          <a:p>
            <a:fld id="{FE9BCB6C-B0B8-4E73-AD91-95F69BB24812}" type="slidenum">
              <a:rPr kumimoji="1" lang="ja-JP" altLang="en-US" smtClean="0"/>
              <a:t>20</a:t>
            </a:fld>
            <a:endParaRPr kumimoji="1" lang="ja-JP" altLang="en-US"/>
          </a:p>
        </p:txBody>
      </p:sp>
      <p:pic>
        <p:nvPicPr>
          <p:cNvPr id="3" name="図 2">
            <a:extLst>
              <a:ext uri="{FF2B5EF4-FFF2-40B4-BE49-F238E27FC236}">
                <a16:creationId xmlns:a16="http://schemas.microsoft.com/office/drawing/2014/main" id="{C6958420-BDCB-AA15-BAA1-5D0F16B0D191}"/>
              </a:ext>
            </a:extLst>
          </p:cNvPr>
          <p:cNvPicPr>
            <a:picLocks noChangeAspect="1"/>
          </p:cNvPicPr>
          <p:nvPr/>
        </p:nvPicPr>
        <p:blipFill>
          <a:blip r:embed="rId3"/>
          <a:stretch>
            <a:fillRect/>
          </a:stretch>
        </p:blipFill>
        <p:spPr>
          <a:xfrm>
            <a:off x="982638" y="338783"/>
            <a:ext cx="4392488" cy="6182021"/>
          </a:xfrm>
          <a:prstGeom prst="rect">
            <a:avLst/>
          </a:prstGeom>
        </p:spPr>
      </p:pic>
      <p:pic>
        <p:nvPicPr>
          <p:cNvPr id="4" name="図 3">
            <a:extLst>
              <a:ext uri="{FF2B5EF4-FFF2-40B4-BE49-F238E27FC236}">
                <a16:creationId xmlns:a16="http://schemas.microsoft.com/office/drawing/2014/main" id="{C480E680-755F-D9E7-B7BB-094C61A48854}"/>
              </a:ext>
            </a:extLst>
          </p:cNvPr>
          <p:cNvPicPr>
            <a:picLocks noChangeAspect="1"/>
          </p:cNvPicPr>
          <p:nvPr/>
        </p:nvPicPr>
        <p:blipFill>
          <a:blip r:embed="rId4"/>
          <a:stretch>
            <a:fillRect/>
          </a:stretch>
        </p:blipFill>
        <p:spPr>
          <a:xfrm>
            <a:off x="6599262" y="344521"/>
            <a:ext cx="4464497" cy="6224363"/>
          </a:xfrm>
          <a:prstGeom prst="rect">
            <a:avLst/>
          </a:prstGeom>
        </p:spPr>
      </p:pic>
    </p:spTree>
    <p:extLst>
      <p:ext uri="{BB962C8B-B14F-4D97-AF65-F5344CB8AC3E}">
        <p14:creationId xmlns:p14="http://schemas.microsoft.com/office/powerpoint/2010/main" val="36666822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dirty="0"/>
              <a:t>ネットと上手に付き合おう</a:t>
            </a: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2119" y="4221882"/>
            <a:ext cx="1544588" cy="1907682"/>
          </a:xfrm>
          <a:prstGeom prst="rect">
            <a:avLst/>
          </a:prstGeom>
        </p:spPr>
      </p:pic>
      <p:sp>
        <p:nvSpPr>
          <p:cNvPr id="3" name="テキスト プレースホルダー 2">
            <a:extLst>
              <a:ext uri="{FF2B5EF4-FFF2-40B4-BE49-F238E27FC236}">
                <a16:creationId xmlns:a16="http://schemas.microsoft.com/office/drawing/2014/main" id="{D52A2719-69D8-0F40-6261-235A29E13D9D}"/>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8401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22</a:t>
            </a:fld>
            <a:endParaRPr lang="ja-JP" altLang="en-US" dirty="0"/>
          </a:p>
        </p:txBody>
      </p:sp>
      <p:sp>
        <p:nvSpPr>
          <p:cNvPr id="11" name="テキスト ボックス 10"/>
          <p:cNvSpPr txBox="1"/>
          <p:nvPr/>
        </p:nvSpPr>
        <p:spPr>
          <a:xfrm>
            <a:off x="671338" y="4253826"/>
            <a:ext cx="10847735" cy="1107996"/>
          </a:xfrm>
          <a:prstGeom prst="rect">
            <a:avLst/>
          </a:prstGeom>
          <a:noFill/>
        </p:spPr>
        <p:txBody>
          <a:bodyPr wrap="square" rtlCol="0">
            <a:spAutoFit/>
          </a:bodyPr>
          <a:lstStyle/>
          <a:p>
            <a:pPr algn="ctr"/>
            <a:r>
              <a:rPr lang="ja-JP" altLang="en-US" sz="6600" b="1" dirty="0">
                <a:solidFill>
                  <a:srgbClr val="FF0000"/>
                </a:solidFill>
                <a:latin typeface="UD デジタル 教科書体 NK-B" panose="02020700000000000000" pitchFamily="18" charset="-128"/>
                <a:ea typeface="UD デジタル 教科書体 NK-B" panose="02020700000000000000" pitchFamily="18" charset="-128"/>
              </a:rPr>
              <a:t>ルールづくり</a:t>
            </a:r>
            <a:r>
              <a:rPr lang="ja-JP" altLang="en-US" sz="5400" b="1" dirty="0">
                <a:solidFill>
                  <a:schemeClr val="bg2">
                    <a:lumMod val="50000"/>
                  </a:schemeClr>
                </a:solidFill>
                <a:latin typeface="UD デジタル 教科書体 NK-B" panose="02020700000000000000" pitchFamily="18" charset="-128"/>
                <a:ea typeface="UD デジタル 教科書体 NK-B" panose="02020700000000000000" pitchFamily="18" charset="-128"/>
              </a:rPr>
              <a:t>と</a:t>
            </a:r>
            <a:r>
              <a:rPr kumimoji="1" lang="ja-JP" altLang="en-US" sz="6600" b="1" dirty="0">
                <a:solidFill>
                  <a:srgbClr val="FF0000"/>
                </a:solidFill>
                <a:latin typeface="UD デジタル 教科書体 NK-B" panose="02020700000000000000" pitchFamily="18" charset="-128"/>
                <a:ea typeface="UD デジタル 教科書体 NK-B" panose="02020700000000000000" pitchFamily="18" charset="-128"/>
              </a:rPr>
              <a:t>フィルタリング</a:t>
            </a:r>
            <a:endParaRPr kumimoji="1" lang="en-US" altLang="ja-JP" sz="3600" b="1" dirty="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a:extLst>
              <a:ext uri="{FF2B5EF4-FFF2-40B4-BE49-F238E27FC236}">
                <a16:creationId xmlns:a16="http://schemas.microsoft.com/office/drawing/2014/main" id="{518E116B-7F5A-3673-54C4-D101355249D1}"/>
              </a:ext>
            </a:extLst>
          </p:cNvPr>
          <p:cNvSpPr txBox="1"/>
          <p:nvPr/>
        </p:nvSpPr>
        <p:spPr>
          <a:xfrm>
            <a:off x="1" y="837506"/>
            <a:ext cx="12108870" cy="3416320"/>
          </a:xfrm>
          <a:prstGeom prst="rect">
            <a:avLst/>
          </a:prstGeom>
          <a:noFill/>
        </p:spPr>
        <p:txBody>
          <a:bodyPr wrap="square" rtlCol="0">
            <a:spAutoFit/>
          </a:bodyPr>
          <a:lstStyle/>
          <a:p>
            <a:pPr algn="ctr"/>
            <a:r>
              <a:rPr kumimoji="1" lang="ja-JP" altLang="en-US" sz="5400" dirty="0">
                <a:latin typeface="UD デジタル 教科書体 NK-B" panose="02020700000000000000" pitchFamily="18" charset="-128"/>
                <a:ea typeface="UD デジタル 教科書体 NK-B" panose="02020700000000000000" pitchFamily="18" charset="-128"/>
              </a:rPr>
              <a:t>わかっていても、自分ではなかなか</a:t>
            </a:r>
            <a:endParaRPr kumimoji="1" lang="en-US" altLang="ja-JP" sz="5400" dirty="0">
              <a:latin typeface="UD デジタル 教科書体 NK-B" panose="02020700000000000000" pitchFamily="18" charset="-128"/>
              <a:ea typeface="UD デジタル 教科書体 NK-B" panose="02020700000000000000" pitchFamily="18" charset="-128"/>
            </a:endParaRPr>
          </a:p>
          <a:p>
            <a:pPr algn="ctr"/>
            <a:r>
              <a:rPr lang="ja-JP" altLang="en-US" sz="5400" dirty="0">
                <a:latin typeface="UD デジタル 教科書体 NK-B" panose="02020700000000000000" pitchFamily="18" charset="-128"/>
                <a:ea typeface="UD デジタル 教科書体 NK-B" panose="02020700000000000000" pitchFamily="18" charset="-128"/>
              </a:rPr>
              <a:t>コントロールできない</a:t>
            </a:r>
            <a:endParaRPr lang="en-US" altLang="ja-JP" sz="5400" dirty="0">
              <a:latin typeface="UD デジタル 教科書体 NK-B" panose="02020700000000000000" pitchFamily="18" charset="-128"/>
              <a:ea typeface="UD デジタル 教科書体 NK-B" panose="02020700000000000000" pitchFamily="18" charset="-128"/>
            </a:endParaRPr>
          </a:p>
          <a:p>
            <a:pPr algn="ctr"/>
            <a:r>
              <a:rPr lang="ja-JP" altLang="en-US" sz="5400" dirty="0">
                <a:latin typeface="UD デジタル 教科書体 NK-B" panose="02020700000000000000" pitchFamily="18" charset="-128"/>
                <a:ea typeface="UD デジタル 教科書体 NK-B" panose="02020700000000000000" pitchFamily="18" charset="-128"/>
              </a:rPr>
              <a:t>知らないうちに使いすぎや、危険な目に</a:t>
            </a:r>
            <a:endParaRPr lang="en-US" altLang="ja-JP" sz="5400" dirty="0">
              <a:latin typeface="UD デジタル 教科書体 NK-B" panose="02020700000000000000" pitchFamily="18" charset="-128"/>
              <a:ea typeface="UD デジタル 教科書体 NK-B" panose="02020700000000000000" pitchFamily="18" charset="-128"/>
            </a:endParaRPr>
          </a:p>
          <a:p>
            <a:pPr algn="ctr"/>
            <a:r>
              <a:rPr lang="ja-JP" altLang="en-US" sz="5400" dirty="0">
                <a:solidFill>
                  <a:schemeClr val="bg2">
                    <a:lumMod val="50000"/>
                  </a:schemeClr>
                </a:solidFill>
                <a:latin typeface="UD デジタル 教科書体 NK-B" panose="02020700000000000000" pitchFamily="18" charset="-128"/>
                <a:ea typeface="UD デジタル 教科書体 NK-B" panose="02020700000000000000" pitchFamily="18" charset="-128"/>
              </a:rPr>
              <a:t>そこで</a:t>
            </a:r>
            <a:endParaRPr lang="en-US" altLang="ja-JP" sz="5400" dirty="0">
              <a:solidFill>
                <a:schemeClr val="bg2">
                  <a:lumMod val="50000"/>
                </a:schemeClr>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71496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3600" dirty="0">
                <a:latin typeface="BIZ UDPゴシック" panose="020B0400000000000000" pitchFamily="50" charset="-128"/>
                <a:ea typeface="BIZ UDPゴシック" panose="020B0400000000000000" pitchFamily="50" charset="-128"/>
              </a:rPr>
              <a:t>家庭でのルール作り</a:t>
            </a:r>
          </a:p>
        </p:txBody>
      </p:sp>
      <p:sp>
        <p:nvSpPr>
          <p:cNvPr id="3" name="コンテンツ プレースホルダー 2"/>
          <p:cNvSpPr>
            <a:spLocks noGrp="1"/>
          </p:cNvSpPr>
          <p:nvPr>
            <p:ph idx="1"/>
          </p:nvPr>
        </p:nvSpPr>
        <p:spPr>
          <a:xfrm>
            <a:off x="508047" y="1053530"/>
            <a:ext cx="11347799" cy="4111238"/>
          </a:xfrm>
        </p:spPr>
        <p:txBody>
          <a:bodyPr/>
          <a:lstStyle/>
          <a:p>
            <a:r>
              <a:rPr lang="ja-JP" altLang="en-US" sz="6000" b="1" dirty="0">
                <a:solidFill>
                  <a:srgbClr val="FF0000"/>
                </a:solidFill>
                <a:latin typeface="UD デジタル 教科書体 NK-B" panose="02020700000000000000" pitchFamily="18" charset="-128"/>
                <a:ea typeface="UD デジタル 教科書体 NK-B" panose="02020700000000000000" pitchFamily="18" charset="-128"/>
              </a:rPr>
              <a:t>ルール作りの３原則</a:t>
            </a:r>
            <a:endParaRPr lang="en-US" altLang="ja-JP" sz="6000" b="1" dirty="0">
              <a:solidFill>
                <a:srgbClr val="FF0000"/>
              </a:solidFill>
              <a:latin typeface="UD デジタル 教科書体 NK-B" panose="02020700000000000000" pitchFamily="18" charset="-128"/>
              <a:ea typeface="UD デジタル 教科書体 NK-B" panose="02020700000000000000" pitchFamily="18" charset="-128"/>
            </a:endParaRPr>
          </a:p>
          <a:p>
            <a:endParaRPr lang="ja-JP" altLang="en-US" sz="2400" dirty="0">
              <a:latin typeface="BIZ UDPゴシック" panose="020B0400000000000000" pitchFamily="50" charset="-128"/>
              <a:ea typeface="BIZ UDPゴシック" panose="020B0400000000000000" pitchFamily="50" charset="-128"/>
            </a:endParaRPr>
          </a:p>
          <a:p>
            <a:pPr marL="1160463" lvl="1" indent="-806450">
              <a:buFont typeface="+mj-lt"/>
              <a:buAutoNum type="arabicPeriod"/>
            </a:pPr>
            <a:r>
              <a:rPr lang="ja-JP" altLang="en-US" sz="4000" dirty="0">
                <a:latin typeface="UD デジタル 教科書体 N-B" panose="02020700000000000000" pitchFamily="17" charset="-128"/>
                <a:ea typeface="UD デジタル 教科書体 N-B" panose="02020700000000000000" pitchFamily="17" charset="-128"/>
              </a:rPr>
              <a:t>機器（スマホ、ゲーム機）を使う前にルールを決める。</a:t>
            </a:r>
          </a:p>
          <a:p>
            <a:pPr marL="1160463" lvl="1" indent="-806450">
              <a:buFont typeface="+mj-lt"/>
              <a:buAutoNum type="arabicPeriod"/>
            </a:pPr>
            <a:r>
              <a:rPr lang="ja-JP" altLang="en-US" sz="4000" dirty="0">
                <a:latin typeface="UD デジタル 教科書体 N-B" panose="02020700000000000000" pitchFamily="17" charset="-128"/>
                <a:ea typeface="UD デジタル 教科書体 N-B" panose="02020700000000000000" pitchFamily="17" charset="-128"/>
              </a:rPr>
              <a:t>家族みんなで話し合い、ルールを決める。</a:t>
            </a:r>
          </a:p>
          <a:p>
            <a:pPr marL="1160463" lvl="1" indent="-806450">
              <a:buFont typeface="+mj-lt"/>
              <a:buAutoNum type="arabicPeriod"/>
            </a:pPr>
            <a:r>
              <a:rPr lang="ja-JP" altLang="en-US" sz="4000" dirty="0">
                <a:latin typeface="UD デジタル 教科書体 N-B" panose="02020700000000000000" pitchFamily="17" charset="-128"/>
                <a:ea typeface="UD デジタル 教科書体 N-B" panose="02020700000000000000" pitchFamily="17" charset="-128"/>
              </a:rPr>
              <a:t>守ることができているかチェックし、ときには見直す。</a:t>
            </a:r>
          </a:p>
        </p:txBody>
      </p:sp>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23</a:t>
            </a:fld>
            <a:endParaRPr lang="ja-JP" altLang="en-US" dirty="0"/>
          </a:p>
        </p:txBody>
      </p:sp>
    </p:spTree>
    <p:extLst>
      <p:ext uri="{BB962C8B-B14F-4D97-AF65-F5344CB8AC3E}">
        <p14:creationId xmlns:p14="http://schemas.microsoft.com/office/powerpoint/2010/main" val="272118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8F0536-B0AD-FC55-8D6B-72E66D000A03}"/>
              </a:ext>
            </a:extLst>
          </p:cNvPr>
          <p:cNvSpPr>
            <a:spLocks noGrp="1"/>
          </p:cNvSpPr>
          <p:nvPr>
            <p:ph type="title"/>
          </p:nvPr>
        </p:nvSpPr>
        <p:spPr/>
        <p:txBody>
          <a:bodyPr/>
          <a:lstStyle/>
          <a:p>
            <a:r>
              <a:rPr kumimoji="1" lang="ja-JP" altLang="en-US" dirty="0"/>
              <a:t>家庭でのルールづくり</a:t>
            </a:r>
          </a:p>
        </p:txBody>
      </p:sp>
      <p:sp>
        <p:nvSpPr>
          <p:cNvPr id="4" name="スライド番号プレースホルダー 3">
            <a:extLst>
              <a:ext uri="{FF2B5EF4-FFF2-40B4-BE49-F238E27FC236}">
                <a16:creationId xmlns:a16="http://schemas.microsoft.com/office/drawing/2014/main" id="{3DAEFCFC-16C9-B75C-9396-71D6DF8638A3}"/>
              </a:ext>
            </a:extLst>
          </p:cNvPr>
          <p:cNvSpPr>
            <a:spLocks noGrp="1"/>
          </p:cNvSpPr>
          <p:nvPr>
            <p:ph type="sldNum" sz="quarter" idx="12"/>
          </p:nvPr>
        </p:nvSpPr>
        <p:spPr/>
        <p:txBody>
          <a:bodyPr/>
          <a:lstStyle/>
          <a:p>
            <a:fld id="{FE9BCB6C-B0B8-4E73-AD91-95F69BB24812}" type="slidenum">
              <a:rPr lang="ja-JP" altLang="en-US" smtClean="0"/>
              <a:pPr/>
              <a:t>24</a:t>
            </a:fld>
            <a:endParaRPr lang="ja-JP" altLang="en-US" dirty="0"/>
          </a:p>
        </p:txBody>
      </p:sp>
      <p:sp>
        <p:nvSpPr>
          <p:cNvPr id="7" name="コンテンツ プレースホルダー 6">
            <a:extLst>
              <a:ext uri="{FF2B5EF4-FFF2-40B4-BE49-F238E27FC236}">
                <a16:creationId xmlns:a16="http://schemas.microsoft.com/office/drawing/2014/main" id="{433348BD-75A8-7D86-3936-54BC115FC8C1}"/>
              </a:ext>
            </a:extLst>
          </p:cNvPr>
          <p:cNvSpPr>
            <a:spLocks noGrp="1"/>
          </p:cNvSpPr>
          <p:nvPr>
            <p:ph idx="1"/>
          </p:nvPr>
        </p:nvSpPr>
        <p:spPr>
          <a:xfrm>
            <a:off x="784769" y="1036291"/>
            <a:ext cx="10971372" cy="2887102"/>
          </a:xfrm>
        </p:spPr>
        <p:txBody>
          <a:bodyPr/>
          <a:lstStyle/>
          <a:p>
            <a:r>
              <a:rPr lang="ja-JP" altLang="en-US" sz="4400" dirty="0">
                <a:solidFill>
                  <a:srgbClr val="4E67C8"/>
                </a:solidFill>
                <a:latin typeface="BIZ UDPゴシック" panose="020B0400000000000000" pitchFamily="50" charset="-128"/>
                <a:ea typeface="BIZ UDPゴシック" panose="020B0400000000000000" pitchFamily="50" charset="-128"/>
              </a:rPr>
              <a:t>ルールにいれた内容</a:t>
            </a:r>
            <a:endParaRPr lang="en-US" altLang="ja-JP" sz="4400" dirty="0">
              <a:solidFill>
                <a:srgbClr val="4E67C8"/>
              </a:solidFill>
              <a:latin typeface="BIZ UDPゴシック" panose="020B0400000000000000" pitchFamily="50" charset="-128"/>
              <a:ea typeface="BIZ UDPゴシック" panose="020B0400000000000000" pitchFamily="50" charset="-128"/>
            </a:endParaRPr>
          </a:p>
          <a:p>
            <a:r>
              <a:rPr lang="ja-JP" altLang="en-US" sz="3600" dirty="0">
                <a:solidFill>
                  <a:schemeClr val="tx1"/>
                </a:solidFill>
              </a:rPr>
              <a:t>・じかん、ばしょ（充電場所）</a:t>
            </a:r>
            <a:endParaRPr lang="en-US" altLang="ja-JP" sz="3600" dirty="0">
              <a:solidFill>
                <a:schemeClr val="tx1"/>
              </a:solidFill>
            </a:endParaRPr>
          </a:p>
          <a:p>
            <a:r>
              <a:rPr lang="ja-JP" altLang="en-US" sz="3600" dirty="0">
                <a:solidFill>
                  <a:schemeClr val="tx1"/>
                </a:solidFill>
              </a:rPr>
              <a:t>・課金（かきん）について</a:t>
            </a:r>
            <a:endParaRPr lang="en-US" altLang="ja-JP" sz="3600" dirty="0">
              <a:solidFill>
                <a:schemeClr val="tx1"/>
              </a:solidFill>
            </a:endParaRPr>
          </a:p>
          <a:p>
            <a:r>
              <a:rPr lang="ja-JP" altLang="en-US" sz="3600" dirty="0">
                <a:solidFill>
                  <a:schemeClr val="tx1"/>
                </a:solidFill>
              </a:rPr>
              <a:t>・守れなかったときどうするか</a:t>
            </a:r>
            <a:endParaRPr lang="en-US" altLang="ja-JP" sz="3600" dirty="0">
              <a:solidFill>
                <a:schemeClr val="tx1"/>
              </a:solidFill>
            </a:endParaRPr>
          </a:p>
          <a:p>
            <a:endParaRPr lang="en-US" altLang="ja-JP" dirty="0"/>
          </a:p>
        </p:txBody>
      </p:sp>
      <p:sp>
        <p:nvSpPr>
          <p:cNvPr id="8" name="コンテンツ プレースホルダー 6">
            <a:extLst>
              <a:ext uri="{FF2B5EF4-FFF2-40B4-BE49-F238E27FC236}">
                <a16:creationId xmlns:a16="http://schemas.microsoft.com/office/drawing/2014/main" id="{40F6892A-B41E-2919-C926-BE66D01BACFB}"/>
              </a:ext>
            </a:extLst>
          </p:cNvPr>
          <p:cNvSpPr txBox="1">
            <a:spLocks/>
          </p:cNvSpPr>
          <p:nvPr/>
        </p:nvSpPr>
        <p:spPr>
          <a:xfrm>
            <a:off x="784769" y="3951973"/>
            <a:ext cx="10971372" cy="2771059"/>
          </a:xfrm>
          <a:prstGeom prst="rect">
            <a:avLst/>
          </a:prstGeom>
        </p:spPr>
        <p:txBody>
          <a:bodyPr vert="horz" lIns="0" tIns="0" rIns="0" bIns="0" rtlCol="0">
            <a:noAutofit/>
          </a:bodyPr>
          <a:lstStyle>
            <a:lvl1pPr marL="0" indent="0" algn="just" defTabSz="1088502" rtl="0" eaLnBrk="1" latinLnBrk="0" hangingPunct="1">
              <a:spcBef>
                <a:spcPct val="20000"/>
              </a:spcBef>
              <a:buFontTx/>
              <a:buNone/>
              <a:defRPr kumimoji="1" sz="2800" kern="1200">
                <a:solidFill>
                  <a:schemeClr val="accent1"/>
                </a:solidFill>
                <a:latin typeface="HGPｺﾞｼｯｸE" pitchFamily="50" charset="-128"/>
                <a:ea typeface="HGPｺﾞｼｯｸE" pitchFamily="50" charset="-128"/>
                <a:cs typeface="+mn-cs"/>
              </a:defRPr>
            </a:lvl1pPr>
            <a:lvl2pPr marL="360363" indent="-6350" algn="just" defTabSz="1088502" rtl="0" eaLnBrk="1" latinLnBrk="0" hangingPunct="1">
              <a:spcBef>
                <a:spcPct val="20000"/>
              </a:spcBef>
              <a:buFontTx/>
              <a:buNone/>
              <a:defRPr kumimoji="1" sz="2200" kern="1200">
                <a:solidFill>
                  <a:schemeClr val="tx1"/>
                </a:solidFill>
                <a:latin typeface="HG丸ｺﾞｼｯｸM-PRO" pitchFamily="50" charset="-128"/>
                <a:ea typeface="HG丸ｺﾞｼｯｸM-PRO" pitchFamily="50" charset="-128"/>
                <a:cs typeface="+mn-cs"/>
              </a:defRPr>
            </a:lvl2pPr>
            <a:lvl3pPr marL="354013" indent="0" algn="just" defTabSz="1088502" rtl="0" eaLnBrk="1" latinLnBrk="0" hangingPunct="1">
              <a:spcBef>
                <a:spcPct val="20000"/>
              </a:spcBef>
              <a:buFontTx/>
              <a:buNone/>
              <a:defRPr kumimoji="1" sz="2000" kern="1200">
                <a:solidFill>
                  <a:schemeClr val="tx1"/>
                </a:solidFill>
                <a:latin typeface="+mn-ea"/>
                <a:ea typeface="+mn-ea"/>
                <a:cs typeface="+mn-cs"/>
              </a:defRPr>
            </a:lvl3pPr>
            <a:lvl4pPr marL="1904878" indent="-272125" algn="just"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449129" indent="-272125" algn="just"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9pPr>
          </a:lstStyle>
          <a:p>
            <a:r>
              <a:rPr lang="ja-JP" altLang="en-US" sz="4000" dirty="0">
                <a:solidFill>
                  <a:srgbClr val="4E67C8"/>
                </a:solidFill>
                <a:latin typeface="BIZ UDPゴシック" panose="020B0400000000000000" pitchFamily="50" charset="-128"/>
                <a:ea typeface="BIZ UDPゴシック" panose="020B0400000000000000" pitchFamily="50" charset="-128"/>
              </a:rPr>
              <a:t>効果のあるルールにするために</a:t>
            </a:r>
            <a:endParaRPr lang="en-US" altLang="ja-JP" sz="4000" dirty="0">
              <a:solidFill>
                <a:srgbClr val="4E67C8"/>
              </a:solidFill>
              <a:latin typeface="BIZ UDPゴシック" panose="020B0400000000000000" pitchFamily="50" charset="-128"/>
              <a:ea typeface="BIZ UDPゴシック" panose="020B0400000000000000" pitchFamily="50" charset="-128"/>
            </a:endParaRPr>
          </a:p>
          <a:p>
            <a:r>
              <a:rPr lang="ja-JP" altLang="en-US" sz="3600" dirty="0">
                <a:solidFill>
                  <a:schemeClr val="tx1"/>
                </a:solidFill>
              </a:rPr>
              <a:t>・ルールを見える場所にはっておく</a:t>
            </a:r>
            <a:endParaRPr lang="en-US" altLang="ja-JP" sz="3600" dirty="0">
              <a:solidFill>
                <a:schemeClr val="tx1"/>
              </a:solidFill>
            </a:endParaRPr>
          </a:p>
          <a:p>
            <a:r>
              <a:rPr lang="ja-JP" altLang="en-US" sz="3600" dirty="0">
                <a:solidFill>
                  <a:schemeClr val="tx1"/>
                </a:solidFill>
              </a:rPr>
              <a:t>・見直しをする</a:t>
            </a:r>
            <a:endParaRPr lang="en-US" altLang="ja-JP" sz="3600" dirty="0">
              <a:solidFill>
                <a:schemeClr val="tx1"/>
              </a:solidFill>
            </a:endParaRPr>
          </a:p>
          <a:p>
            <a:r>
              <a:rPr lang="ja-JP" altLang="en-US" sz="3600" dirty="0">
                <a:solidFill>
                  <a:schemeClr val="tx1"/>
                </a:solidFill>
              </a:rPr>
              <a:t>・大人も手本となる使い方をする</a:t>
            </a:r>
            <a:endParaRPr lang="en-US" altLang="ja-JP" sz="3600" dirty="0">
              <a:solidFill>
                <a:schemeClr val="tx1"/>
              </a:solidFill>
            </a:endParaRPr>
          </a:p>
        </p:txBody>
      </p:sp>
      <p:sp>
        <p:nvSpPr>
          <p:cNvPr id="9" name="テキスト ボックス 8">
            <a:extLst>
              <a:ext uri="{FF2B5EF4-FFF2-40B4-BE49-F238E27FC236}">
                <a16:creationId xmlns:a16="http://schemas.microsoft.com/office/drawing/2014/main" id="{2644B3BF-5376-0F13-707A-F11A6BA1AC40}"/>
              </a:ext>
            </a:extLst>
          </p:cNvPr>
          <p:cNvSpPr txBox="1"/>
          <p:nvPr/>
        </p:nvSpPr>
        <p:spPr>
          <a:xfrm>
            <a:off x="6743278" y="1825385"/>
            <a:ext cx="5261236" cy="1446550"/>
          </a:xfrm>
          <a:prstGeom prst="rect">
            <a:avLst/>
          </a:prstGeom>
          <a:solidFill>
            <a:srgbClr val="FFFF66"/>
          </a:solidFill>
        </p:spPr>
        <p:txBody>
          <a:bodyPr wrap="square" rtlCol="0">
            <a:spAutoFit/>
          </a:bodyPr>
          <a:lstStyle/>
          <a:p>
            <a:r>
              <a:rPr kumimoji="1" lang="ja-JP" altLang="en-US" sz="4400" dirty="0">
                <a:latin typeface="BIZ UDPゴシック" panose="020B0400000000000000" pitchFamily="50" charset="-128"/>
                <a:ea typeface="BIZ UDPゴシック" panose="020B0400000000000000" pitchFamily="50" charset="-128"/>
              </a:rPr>
              <a:t>親子で一緒に考える</a:t>
            </a:r>
            <a:endParaRPr kumimoji="1" lang="en-US" altLang="ja-JP" sz="4400" dirty="0">
              <a:latin typeface="BIZ UDPゴシック" panose="020B0400000000000000" pitchFamily="50" charset="-128"/>
              <a:ea typeface="BIZ UDPゴシック" panose="020B0400000000000000" pitchFamily="50" charset="-128"/>
            </a:endParaRPr>
          </a:p>
          <a:p>
            <a:r>
              <a:rPr lang="ja-JP" altLang="en-US" sz="4400" dirty="0">
                <a:latin typeface="BIZ UDPゴシック" panose="020B0400000000000000" pitchFamily="50" charset="-128"/>
                <a:ea typeface="BIZ UDPゴシック" panose="020B0400000000000000" pitchFamily="50" charset="-128"/>
              </a:rPr>
              <a:t>ことが大切です。</a:t>
            </a:r>
            <a:endParaRPr kumimoji="1" lang="ja-JP" altLang="en-US" sz="4400" dirty="0">
              <a:latin typeface="BIZ UDPゴシック" panose="020B0400000000000000" pitchFamily="50" charset="-128"/>
              <a:ea typeface="BIZ UDPゴシック" panose="020B0400000000000000" pitchFamily="50" charset="-128"/>
            </a:endParaRPr>
          </a:p>
        </p:txBody>
      </p:sp>
      <p:pic>
        <p:nvPicPr>
          <p:cNvPr id="3" name="図 2" descr="図形, ロゴ&#10;&#10;自動的に生成された説明">
            <a:extLst>
              <a:ext uri="{FF2B5EF4-FFF2-40B4-BE49-F238E27FC236}">
                <a16:creationId xmlns:a16="http://schemas.microsoft.com/office/drawing/2014/main" id="{B0A12EA4-9ED4-5DCF-BF7A-65C1C3E4D6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3084" y="3245698"/>
            <a:ext cx="3093057" cy="3275431"/>
          </a:xfrm>
          <a:prstGeom prst="rect">
            <a:avLst/>
          </a:prstGeom>
        </p:spPr>
      </p:pic>
    </p:spTree>
    <p:extLst>
      <p:ext uri="{BB962C8B-B14F-4D97-AF65-F5344CB8AC3E}">
        <p14:creationId xmlns:p14="http://schemas.microsoft.com/office/powerpoint/2010/main" val="61340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fade">
                                      <p:cBhvr>
                                        <p:cTn id="32" dur="500"/>
                                        <p:tgtEl>
                                          <p:spTgt spid="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Effect transition="in" filter="fade">
                                      <p:cBhvr>
                                        <p:cTn id="37" dur="500"/>
                                        <p:tgtEl>
                                          <p:spTgt spid="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3" end="3"/>
                                            </p:txEl>
                                          </p:spTgt>
                                        </p:tgtEl>
                                        <p:attrNameLst>
                                          <p:attrName>style.visibility</p:attrName>
                                        </p:attrNameLst>
                                      </p:cBhvr>
                                      <p:to>
                                        <p:strVal val="visible"/>
                                      </p:to>
                                    </p:set>
                                    <p:animEffect transition="in" filter="fade">
                                      <p:cBhvr>
                                        <p:cTn id="42" dur="500"/>
                                        <p:tgtEl>
                                          <p:spTgt spid="8">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94D63C-6FEA-D39D-B6A4-43BF94F95906}"/>
              </a:ext>
            </a:extLst>
          </p:cNvPr>
          <p:cNvSpPr>
            <a:spLocks noGrp="1"/>
          </p:cNvSpPr>
          <p:nvPr>
            <p:ph type="title"/>
          </p:nvPr>
        </p:nvSpPr>
        <p:spPr/>
        <p:txBody>
          <a:bodyPr/>
          <a:lstStyle/>
          <a:p>
            <a:r>
              <a:rPr kumimoji="1" lang="ja-JP" altLang="en-US" dirty="0"/>
              <a:t>家庭でのルールづくり</a:t>
            </a:r>
          </a:p>
        </p:txBody>
      </p:sp>
      <p:sp>
        <p:nvSpPr>
          <p:cNvPr id="3" name="スライド番号プレースホルダー 2">
            <a:extLst>
              <a:ext uri="{FF2B5EF4-FFF2-40B4-BE49-F238E27FC236}">
                <a16:creationId xmlns:a16="http://schemas.microsoft.com/office/drawing/2014/main" id="{BDE294B3-BA08-2B4D-0B6A-2812953FA824}"/>
              </a:ext>
            </a:extLst>
          </p:cNvPr>
          <p:cNvSpPr>
            <a:spLocks noGrp="1"/>
          </p:cNvSpPr>
          <p:nvPr>
            <p:ph type="sldNum" sz="quarter" idx="12"/>
          </p:nvPr>
        </p:nvSpPr>
        <p:spPr/>
        <p:txBody>
          <a:bodyPr/>
          <a:lstStyle/>
          <a:p>
            <a:fld id="{FE9BCB6C-B0B8-4E73-AD91-95F69BB24812}" type="slidenum">
              <a:rPr kumimoji="1" lang="ja-JP" altLang="en-US" smtClean="0"/>
              <a:t>25</a:t>
            </a:fld>
            <a:endParaRPr kumimoji="1" lang="ja-JP" altLang="en-US"/>
          </a:p>
        </p:txBody>
      </p:sp>
      <p:graphicFrame>
        <p:nvGraphicFramePr>
          <p:cNvPr id="4" name="表 3">
            <a:extLst>
              <a:ext uri="{FF2B5EF4-FFF2-40B4-BE49-F238E27FC236}">
                <a16:creationId xmlns:a16="http://schemas.microsoft.com/office/drawing/2014/main" id="{1FBD6ECC-B8AE-71BB-7E0E-730176F0D76E}"/>
              </a:ext>
            </a:extLst>
          </p:cNvPr>
          <p:cNvGraphicFramePr>
            <a:graphicFrameLocks noGrp="1"/>
          </p:cNvGraphicFramePr>
          <p:nvPr/>
        </p:nvGraphicFramePr>
        <p:xfrm>
          <a:off x="267484" y="3309938"/>
          <a:ext cx="11593302" cy="2583160"/>
        </p:xfrm>
        <a:graphic>
          <a:graphicData uri="http://schemas.openxmlformats.org/drawingml/2006/table">
            <a:tbl>
              <a:tblPr firstRow="1" bandRow="1">
                <a:tableStyleId>{21E4AEA4-8DFA-4A89-87EB-49C32662AFE0}</a:tableStyleId>
              </a:tblPr>
              <a:tblGrid>
                <a:gridCol w="552062">
                  <a:extLst>
                    <a:ext uri="{9D8B030D-6E8A-4147-A177-3AD203B41FA5}">
                      <a16:colId xmlns:a16="http://schemas.microsoft.com/office/drawing/2014/main" val="2414705909"/>
                    </a:ext>
                  </a:extLst>
                </a:gridCol>
                <a:gridCol w="552062">
                  <a:extLst>
                    <a:ext uri="{9D8B030D-6E8A-4147-A177-3AD203B41FA5}">
                      <a16:colId xmlns:a16="http://schemas.microsoft.com/office/drawing/2014/main" val="996497610"/>
                    </a:ext>
                  </a:extLst>
                </a:gridCol>
                <a:gridCol w="552062">
                  <a:extLst>
                    <a:ext uri="{9D8B030D-6E8A-4147-A177-3AD203B41FA5}">
                      <a16:colId xmlns:a16="http://schemas.microsoft.com/office/drawing/2014/main" val="1265670289"/>
                    </a:ext>
                  </a:extLst>
                </a:gridCol>
                <a:gridCol w="552062">
                  <a:extLst>
                    <a:ext uri="{9D8B030D-6E8A-4147-A177-3AD203B41FA5}">
                      <a16:colId xmlns:a16="http://schemas.microsoft.com/office/drawing/2014/main" val="887701551"/>
                    </a:ext>
                  </a:extLst>
                </a:gridCol>
                <a:gridCol w="552062">
                  <a:extLst>
                    <a:ext uri="{9D8B030D-6E8A-4147-A177-3AD203B41FA5}">
                      <a16:colId xmlns:a16="http://schemas.microsoft.com/office/drawing/2014/main" val="1602011564"/>
                    </a:ext>
                  </a:extLst>
                </a:gridCol>
                <a:gridCol w="552062">
                  <a:extLst>
                    <a:ext uri="{9D8B030D-6E8A-4147-A177-3AD203B41FA5}">
                      <a16:colId xmlns:a16="http://schemas.microsoft.com/office/drawing/2014/main" val="4287687612"/>
                    </a:ext>
                  </a:extLst>
                </a:gridCol>
                <a:gridCol w="552062">
                  <a:extLst>
                    <a:ext uri="{9D8B030D-6E8A-4147-A177-3AD203B41FA5}">
                      <a16:colId xmlns:a16="http://schemas.microsoft.com/office/drawing/2014/main" val="3275010641"/>
                    </a:ext>
                  </a:extLst>
                </a:gridCol>
                <a:gridCol w="552062">
                  <a:extLst>
                    <a:ext uri="{9D8B030D-6E8A-4147-A177-3AD203B41FA5}">
                      <a16:colId xmlns:a16="http://schemas.microsoft.com/office/drawing/2014/main" val="1062962551"/>
                    </a:ext>
                  </a:extLst>
                </a:gridCol>
                <a:gridCol w="552062">
                  <a:extLst>
                    <a:ext uri="{9D8B030D-6E8A-4147-A177-3AD203B41FA5}">
                      <a16:colId xmlns:a16="http://schemas.microsoft.com/office/drawing/2014/main" val="3209288542"/>
                    </a:ext>
                  </a:extLst>
                </a:gridCol>
                <a:gridCol w="552062">
                  <a:extLst>
                    <a:ext uri="{9D8B030D-6E8A-4147-A177-3AD203B41FA5}">
                      <a16:colId xmlns:a16="http://schemas.microsoft.com/office/drawing/2014/main" val="3992174359"/>
                    </a:ext>
                  </a:extLst>
                </a:gridCol>
                <a:gridCol w="552062">
                  <a:extLst>
                    <a:ext uri="{9D8B030D-6E8A-4147-A177-3AD203B41FA5}">
                      <a16:colId xmlns:a16="http://schemas.microsoft.com/office/drawing/2014/main" val="2828415072"/>
                    </a:ext>
                  </a:extLst>
                </a:gridCol>
                <a:gridCol w="552062">
                  <a:extLst>
                    <a:ext uri="{9D8B030D-6E8A-4147-A177-3AD203B41FA5}">
                      <a16:colId xmlns:a16="http://schemas.microsoft.com/office/drawing/2014/main" val="3318400313"/>
                    </a:ext>
                  </a:extLst>
                </a:gridCol>
                <a:gridCol w="552062">
                  <a:extLst>
                    <a:ext uri="{9D8B030D-6E8A-4147-A177-3AD203B41FA5}">
                      <a16:colId xmlns:a16="http://schemas.microsoft.com/office/drawing/2014/main" val="3637961684"/>
                    </a:ext>
                  </a:extLst>
                </a:gridCol>
                <a:gridCol w="552062">
                  <a:extLst>
                    <a:ext uri="{9D8B030D-6E8A-4147-A177-3AD203B41FA5}">
                      <a16:colId xmlns:a16="http://schemas.microsoft.com/office/drawing/2014/main" val="3560323114"/>
                    </a:ext>
                  </a:extLst>
                </a:gridCol>
                <a:gridCol w="552062">
                  <a:extLst>
                    <a:ext uri="{9D8B030D-6E8A-4147-A177-3AD203B41FA5}">
                      <a16:colId xmlns:a16="http://schemas.microsoft.com/office/drawing/2014/main" val="884556954"/>
                    </a:ext>
                  </a:extLst>
                </a:gridCol>
                <a:gridCol w="552062">
                  <a:extLst>
                    <a:ext uri="{9D8B030D-6E8A-4147-A177-3AD203B41FA5}">
                      <a16:colId xmlns:a16="http://schemas.microsoft.com/office/drawing/2014/main" val="2840146731"/>
                    </a:ext>
                  </a:extLst>
                </a:gridCol>
                <a:gridCol w="552062">
                  <a:extLst>
                    <a:ext uri="{9D8B030D-6E8A-4147-A177-3AD203B41FA5}">
                      <a16:colId xmlns:a16="http://schemas.microsoft.com/office/drawing/2014/main" val="2157368175"/>
                    </a:ext>
                  </a:extLst>
                </a:gridCol>
                <a:gridCol w="552062">
                  <a:extLst>
                    <a:ext uri="{9D8B030D-6E8A-4147-A177-3AD203B41FA5}">
                      <a16:colId xmlns:a16="http://schemas.microsoft.com/office/drawing/2014/main" val="3934123413"/>
                    </a:ext>
                  </a:extLst>
                </a:gridCol>
                <a:gridCol w="552062">
                  <a:extLst>
                    <a:ext uri="{9D8B030D-6E8A-4147-A177-3AD203B41FA5}">
                      <a16:colId xmlns:a16="http://schemas.microsoft.com/office/drawing/2014/main" val="796694778"/>
                    </a:ext>
                  </a:extLst>
                </a:gridCol>
                <a:gridCol w="552062">
                  <a:extLst>
                    <a:ext uri="{9D8B030D-6E8A-4147-A177-3AD203B41FA5}">
                      <a16:colId xmlns:a16="http://schemas.microsoft.com/office/drawing/2014/main" val="2662358201"/>
                    </a:ext>
                  </a:extLst>
                </a:gridCol>
                <a:gridCol w="552062">
                  <a:extLst>
                    <a:ext uri="{9D8B030D-6E8A-4147-A177-3AD203B41FA5}">
                      <a16:colId xmlns:a16="http://schemas.microsoft.com/office/drawing/2014/main" val="719399124"/>
                    </a:ext>
                  </a:extLst>
                </a:gridCol>
              </a:tblGrid>
              <a:tr h="926976">
                <a:tc>
                  <a:txBody>
                    <a:bodyPr/>
                    <a:lstStyle/>
                    <a:p>
                      <a:r>
                        <a:rPr kumimoji="1" lang="ja-JP" altLang="en-US" sz="2000" dirty="0"/>
                        <a:t>５時</a:t>
                      </a:r>
                    </a:p>
                  </a:txBody>
                  <a:tcPr/>
                </a:tc>
                <a:tc>
                  <a:txBody>
                    <a:bodyPr/>
                    <a:lstStyle/>
                    <a:p>
                      <a:endParaRPr kumimoji="1" lang="ja-JP" altLang="en-US" sz="2000" dirty="0"/>
                    </a:p>
                  </a:txBody>
                  <a:tcPr/>
                </a:tc>
                <a:tc>
                  <a:txBody>
                    <a:bodyPr/>
                    <a:lstStyle/>
                    <a:p>
                      <a:r>
                        <a:rPr kumimoji="1" lang="ja-JP" altLang="en-US" sz="2000" dirty="0"/>
                        <a:t>６時</a:t>
                      </a:r>
                    </a:p>
                  </a:txBody>
                  <a:tcPr/>
                </a:tc>
                <a:tc>
                  <a:txBody>
                    <a:bodyPr/>
                    <a:lstStyle/>
                    <a:p>
                      <a:endParaRPr kumimoji="1" lang="ja-JP" altLang="en-US" sz="2000" dirty="0"/>
                    </a:p>
                  </a:txBody>
                  <a:tcPr/>
                </a:tc>
                <a:tc>
                  <a:txBody>
                    <a:bodyPr/>
                    <a:lstStyle/>
                    <a:p>
                      <a:r>
                        <a:rPr kumimoji="1" lang="ja-JP" altLang="en-US" sz="2000" dirty="0"/>
                        <a:t>７時</a:t>
                      </a:r>
                    </a:p>
                  </a:txBody>
                  <a:tcPr/>
                </a:tc>
                <a:tc>
                  <a:txBody>
                    <a:bodyPr/>
                    <a:lstStyle/>
                    <a:p>
                      <a:endParaRPr kumimoji="1" lang="ja-JP" altLang="en-US" sz="2000" dirty="0"/>
                    </a:p>
                  </a:txBody>
                  <a:tcPr/>
                </a:tc>
                <a:tc>
                  <a:txBody>
                    <a:bodyPr/>
                    <a:lstStyle/>
                    <a:p>
                      <a:endParaRPr kumimoji="1" lang="ja-JP" altLang="en-US" sz="2000" dirty="0"/>
                    </a:p>
                  </a:txBody>
                  <a:tcPr/>
                </a:tc>
                <a:tc>
                  <a:txBody>
                    <a:bodyPr/>
                    <a:lstStyle/>
                    <a:p>
                      <a:r>
                        <a:rPr kumimoji="1" lang="ja-JP" altLang="en-US" sz="2000" dirty="0"/>
                        <a:t>１６時</a:t>
                      </a:r>
                    </a:p>
                  </a:txBody>
                  <a:tcPr/>
                </a:tc>
                <a:tc>
                  <a:txBody>
                    <a:bodyPr/>
                    <a:lstStyle/>
                    <a:p>
                      <a:endParaRPr kumimoji="1" lang="ja-JP" altLang="en-US" sz="2000" dirty="0"/>
                    </a:p>
                  </a:txBody>
                  <a:tcPr/>
                </a:tc>
                <a:tc>
                  <a:txBody>
                    <a:bodyPr/>
                    <a:lstStyle/>
                    <a:p>
                      <a:r>
                        <a:rPr kumimoji="1" lang="ja-JP" altLang="en-US" sz="2000" dirty="0"/>
                        <a:t>１７時</a:t>
                      </a:r>
                    </a:p>
                  </a:txBody>
                  <a:tcPr/>
                </a:tc>
                <a:tc>
                  <a:txBody>
                    <a:bodyPr/>
                    <a:lstStyle/>
                    <a:p>
                      <a:endParaRPr kumimoji="1" lang="ja-JP" altLang="en-US" sz="2000" dirty="0"/>
                    </a:p>
                  </a:txBody>
                  <a:tcPr/>
                </a:tc>
                <a:tc>
                  <a:txBody>
                    <a:bodyPr/>
                    <a:lstStyle/>
                    <a:p>
                      <a:r>
                        <a:rPr kumimoji="1" lang="ja-JP" altLang="en-US" sz="2000" dirty="0"/>
                        <a:t>１８時</a:t>
                      </a:r>
                    </a:p>
                  </a:txBody>
                  <a:tcPr/>
                </a:tc>
                <a:tc>
                  <a:txBody>
                    <a:bodyPr/>
                    <a:lstStyle/>
                    <a:p>
                      <a:endParaRPr kumimoji="1" lang="ja-JP" altLang="en-US" sz="2000" dirty="0"/>
                    </a:p>
                  </a:txBody>
                  <a:tcPr/>
                </a:tc>
                <a:tc>
                  <a:txBody>
                    <a:bodyPr/>
                    <a:lstStyle/>
                    <a:p>
                      <a:r>
                        <a:rPr kumimoji="1" lang="ja-JP" altLang="en-US" sz="2000" dirty="0"/>
                        <a:t>１９時</a:t>
                      </a:r>
                    </a:p>
                  </a:txBody>
                  <a:tcPr/>
                </a:tc>
                <a:tc>
                  <a:txBody>
                    <a:bodyPr/>
                    <a:lstStyle/>
                    <a:p>
                      <a:endParaRPr kumimoji="1" lang="ja-JP" altLang="en-US" sz="2000" dirty="0"/>
                    </a:p>
                  </a:txBody>
                  <a:tcPr/>
                </a:tc>
                <a:tc>
                  <a:txBody>
                    <a:bodyPr/>
                    <a:lstStyle/>
                    <a:p>
                      <a:r>
                        <a:rPr kumimoji="1" lang="ja-JP" altLang="en-US" sz="2000" dirty="0"/>
                        <a:t>２０時</a:t>
                      </a:r>
                    </a:p>
                  </a:txBody>
                  <a:tcPr/>
                </a:tc>
                <a:tc>
                  <a:txBody>
                    <a:bodyPr/>
                    <a:lstStyle/>
                    <a:p>
                      <a:endParaRPr kumimoji="1" lang="ja-JP" altLang="en-US" sz="2000" dirty="0"/>
                    </a:p>
                  </a:txBody>
                  <a:tcPr/>
                </a:tc>
                <a:tc>
                  <a:txBody>
                    <a:bodyPr/>
                    <a:lstStyle/>
                    <a:p>
                      <a:r>
                        <a:rPr kumimoji="1" lang="ja-JP" altLang="en-US" sz="2000" dirty="0"/>
                        <a:t>２１時</a:t>
                      </a:r>
                    </a:p>
                  </a:txBody>
                  <a:tcPr/>
                </a:tc>
                <a:tc>
                  <a:txBody>
                    <a:bodyPr/>
                    <a:lstStyle/>
                    <a:p>
                      <a:endParaRPr kumimoji="1" lang="ja-JP" altLang="en-US" sz="2000" dirty="0"/>
                    </a:p>
                  </a:txBody>
                  <a:tcPr/>
                </a:tc>
                <a:tc>
                  <a:txBody>
                    <a:bodyPr/>
                    <a:lstStyle/>
                    <a:p>
                      <a:r>
                        <a:rPr kumimoji="1" lang="ja-JP" altLang="en-US" sz="2000" dirty="0"/>
                        <a:t>２２時</a:t>
                      </a:r>
                    </a:p>
                  </a:txBody>
                  <a:tcPr/>
                </a:tc>
                <a:tc>
                  <a:txBody>
                    <a:bodyPr/>
                    <a:lstStyle/>
                    <a:p>
                      <a:endParaRPr kumimoji="1" lang="ja-JP" altLang="en-US" dirty="0"/>
                    </a:p>
                  </a:txBody>
                  <a:tcPr/>
                </a:tc>
                <a:extLst>
                  <a:ext uri="{0D108BD9-81ED-4DB2-BD59-A6C34878D82A}">
                    <a16:rowId xmlns:a16="http://schemas.microsoft.com/office/drawing/2014/main" val="2538690830"/>
                  </a:ext>
                </a:extLst>
              </a:tr>
              <a:tr h="1656184">
                <a:tc>
                  <a:txBody>
                    <a:bodyPr/>
                    <a:lstStyle/>
                    <a:p>
                      <a:endParaRPr kumimoji="1" lang="ja-JP" altLang="en-US"/>
                    </a:p>
                  </a:txBody>
                  <a:tcPr/>
                </a:tc>
                <a:tc>
                  <a:txBody>
                    <a:bodyPr/>
                    <a:lstStyle/>
                    <a:p>
                      <a:endParaRPr kumimoji="1" lang="ja-JP" altLang="en-US" dirty="0"/>
                    </a:p>
                  </a:txBody>
                  <a:tcPr/>
                </a:tc>
                <a:tc>
                  <a:txBody>
                    <a:bodyPr/>
                    <a:lstStyle/>
                    <a:p>
                      <a:r>
                        <a:rPr kumimoji="1" lang="ja-JP" altLang="en-US" dirty="0"/>
                        <a:t>起床</a:t>
                      </a:r>
                    </a:p>
                  </a:txBody>
                  <a:tcPr/>
                </a:tc>
                <a:tc>
                  <a:txBody>
                    <a:bodyPr/>
                    <a:lstStyle/>
                    <a:p>
                      <a:endParaRPr kumimoji="1" lang="ja-JP" altLang="en-US"/>
                    </a:p>
                  </a:txBody>
                  <a:tcPr/>
                </a:tc>
                <a:tc>
                  <a:txBody>
                    <a:bodyPr/>
                    <a:lstStyle/>
                    <a:p>
                      <a:endParaRPr kumimoji="1" lang="ja-JP" altLang="en-US" dirty="0"/>
                    </a:p>
                  </a:txBody>
                  <a:tcPr/>
                </a:tc>
                <a:tc gridSpan="2">
                  <a:txBody>
                    <a:bodyPr/>
                    <a:lstStyle/>
                    <a:p>
                      <a:pPr algn="ctr"/>
                      <a:r>
                        <a:rPr kumimoji="1" lang="ja-JP" altLang="en-US" dirty="0"/>
                        <a:t>学校</a:t>
                      </a:r>
                    </a:p>
                  </a:txBody>
                  <a:tcPr anchor="ctr"/>
                </a:tc>
                <a:tc hMerge="1">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r>
                        <a:rPr kumimoji="1" lang="ja-JP" altLang="en-US" dirty="0"/>
                        <a:t>就寝</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3421165859"/>
                  </a:ext>
                </a:extLst>
              </a:tr>
            </a:tbl>
          </a:graphicData>
        </a:graphic>
      </p:graphicFrame>
      <p:sp>
        <p:nvSpPr>
          <p:cNvPr id="5" name="テキスト ボックス 4">
            <a:extLst>
              <a:ext uri="{FF2B5EF4-FFF2-40B4-BE49-F238E27FC236}">
                <a16:creationId xmlns:a16="http://schemas.microsoft.com/office/drawing/2014/main" id="{31F1448F-7A83-E0E4-18A1-2A9F2D7F7163}"/>
              </a:ext>
            </a:extLst>
          </p:cNvPr>
          <p:cNvSpPr txBox="1"/>
          <p:nvPr/>
        </p:nvSpPr>
        <p:spPr>
          <a:xfrm>
            <a:off x="609521" y="935453"/>
            <a:ext cx="10670261" cy="2693045"/>
          </a:xfrm>
          <a:prstGeom prst="rect">
            <a:avLst/>
          </a:prstGeom>
          <a:noFill/>
        </p:spPr>
        <p:txBody>
          <a:bodyPr wrap="square" rtlCol="0">
            <a:spAutoFit/>
          </a:bodyPr>
          <a:lstStyle/>
          <a:p>
            <a:r>
              <a:rPr kumimoji="1" lang="ja-JP" altLang="en-US" sz="3600" dirty="0">
                <a:solidFill>
                  <a:schemeClr val="bg2">
                    <a:lumMod val="50000"/>
                  </a:schemeClr>
                </a:solidFill>
                <a:latin typeface="BIZ UDゴシック" panose="020B0400000000000000" pitchFamily="49" charset="-128"/>
                <a:ea typeface="BIZ UDゴシック" panose="020B0400000000000000" pitchFamily="49" charset="-128"/>
              </a:rPr>
              <a:t>いつ、何をするか</a:t>
            </a:r>
            <a:r>
              <a:rPr kumimoji="1" lang="ja-JP" altLang="en-US" sz="2800" dirty="0">
                <a:latin typeface="BIZ UDゴシック" panose="020B0400000000000000" pitchFamily="49" charset="-128"/>
                <a:ea typeface="BIZ UDゴシック" panose="020B0400000000000000" pitchFamily="49" charset="-128"/>
              </a:rPr>
              <a:t>優先順位を決めて、</a:t>
            </a:r>
            <a:endParaRPr kumimoji="1" lang="en-US" altLang="ja-JP" sz="2800" dirty="0">
              <a:latin typeface="BIZ UDゴシック" panose="020B0400000000000000" pitchFamily="49" charset="-128"/>
              <a:ea typeface="BIZ UDゴシック" panose="020B0400000000000000" pitchFamily="49" charset="-128"/>
            </a:endParaRPr>
          </a:p>
          <a:p>
            <a:r>
              <a:rPr lang="ja-JP" altLang="en-US" sz="2800" dirty="0">
                <a:latin typeface="BIZ UDゴシック" panose="020B0400000000000000" pitchFamily="49" charset="-128"/>
                <a:ea typeface="BIZ UDゴシック" panose="020B0400000000000000" pitchFamily="49" charset="-128"/>
              </a:rPr>
              <a:t>　　　　　　　　　　　　　</a:t>
            </a:r>
            <a:r>
              <a:rPr kumimoji="1" lang="ja-JP" altLang="en-US" sz="2800" dirty="0">
                <a:latin typeface="BIZ UDゴシック" panose="020B0400000000000000" pitchFamily="49" charset="-128"/>
                <a:ea typeface="BIZ UDゴシック" panose="020B0400000000000000" pitchFamily="49" charset="-128"/>
              </a:rPr>
              <a:t>使用時間を親子で相談してみよう！</a:t>
            </a:r>
            <a:br>
              <a:rPr kumimoji="1" lang="en-US" altLang="ja-JP" dirty="0"/>
            </a:br>
            <a:r>
              <a:rPr lang="ja-JP" altLang="en-US" sz="2800" dirty="0">
                <a:solidFill>
                  <a:schemeClr val="bg2">
                    <a:lumMod val="25000"/>
                  </a:schemeClr>
                </a:solidFill>
              </a:rPr>
              <a:t>・</a:t>
            </a:r>
            <a:r>
              <a:rPr kumimoji="1" lang="ja-JP" altLang="en-US" sz="2800" dirty="0">
                <a:solidFill>
                  <a:schemeClr val="bg2">
                    <a:lumMod val="25000"/>
                  </a:schemeClr>
                </a:solidFill>
              </a:rPr>
              <a:t>必ず行う事　　　　　　　　</a:t>
            </a:r>
            <a:r>
              <a:rPr kumimoji="1" lang="ja-JP" altLang="en-US" sz="2400" dirty="0"/>
              <a:t>食事、家庭学習、寝る　など</a:t>
            </a:r>
            <a:endParaRPr kumimoji="1" lang="en-US" altLang="ja-JP" dirty="0"/>
          </a:p>
          <a:p>
            <a:r>
              <a:rPr kumimoji="1" lang="ja-JP" altLang="en-US" sz="2800" dirty="0">
                <a:solidFill>
                  <a:schemeClr val="bg2">
                    <a:lumMod val="25000"/>
                  </a:schemeClr>
                </a:solidFill>
              </a:rPr>
              <a:t>・やったほうがよいこと　　</a:t>
            </a:r>
            <a:r>
              <a:rPr kumimoji="1" lang="ja-JP" altLang="en-US" sz="2400" dirty="0"/>
              <a:t>お手伝い、習い事の練習　など</a:t>
            </a:r>
            <a:endParaRPr kumimoji="1" lang="en-US" altLang="ja-JP" dirty="0"/>
          </a:p>
          <a:p>
            <a:r>
              <a:rPr kumimoji="1" lang="ja-JP" altLang="en-US" sz="2800" dirty="0">
                <a:solidFill>
                  <a:schemeClr val="bg2">
                    <a:lumMod val="25000"/>
                  </a:schemeClr>
                </a:solidFill>
              </a:rPr>
              <a:t>・やりたい</a:t>
            </a:r>
            <a:r>
              <a:rPr lang="ja-JP" altLang="en-US" sz="2800" dirty="0">
                <a:solidFill>
                  <a:schemeClr val="bg2">
                    <a:lumMod val="25000"/>
                  </a:schemeClr>
                </a:solidFill>
              </a:rPr>
              <a:t>こと　　　　　　　 </a:t>
            </a:r>
            <a:r>
              <a:rPr lang="ja-JP" altLang="en-US" sz="2400" dirty="0">
                <a:solidFill>
                  <a:srgbClr val="000000"/>
                </a:solidFill>
              </a:rPr>
              <a:t>スマホ、ゲーム、マンガ　など</a:t>
            </a:r>
            <a:endParaRPr kumimoji="1" lang="en-US" altLang="ja-JP" dirty="0">
              <a:solidFill>
                <a:srgbClr val="000000"/>
              </a:solidFill>
            </a:endParaRPr>
          </a:p>
          <a:p>
            <a:endParaRPr kumimoji="1" lang="ja-JP" altLang="en-US" dirty="0"/>
          </a:p>
        </p:txBody>
      </p:sp>
      <p:sp>
        <p:nvSpPr>
          <p:cNvPr id="6" name="四角形: 角を丸くする 5">
            <a:extLst>
              <a:ext uri="{FF2B5EF4-FFF2-40B4-BE49-F238E27FC236}">
                <a16:creationId xmlns:a16="http://schemas.microsoft.com/office/drawing/2014/main" id="{809B9510-B4EE-E51E-6881-920104BC45D2}"/>
              </a:ext>
            </a:extLst>
          </p:cNvPr>
          <p:cNvSpPr/>
          <p:nvPr/>
        </p:nvSpPr>
        <p:spPr>
          <a:xfrm>
            <a:off x="4046318" y="4221882"/>
            <a:ext cx="5544616" cy="1781101"/>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2400" dirty="0">
                <a:solidFill>
                  <a:schemeClr val="accent2">
                    <a:lumMod val="20000"/>
                    <a:lumOff val="80000"/>
                  </a:schemeClr>
                </a:solidFill>
              </a:rPr>
              <a:t>かぎられた時間をどう使いますか？</a:t>
            </a:r>
            <a:endParaRPr lang="en-US" altLang="ja-JP" sz="2400" dirty="0">
              <a:solidFill>
                <a:schemeClr val="accent2">
                  <a:lumMod val="20000"/>
                  <a:lumOff val="80000"/>
                </a:schemeClr>
              </a:solidFill>
            </a:endParaRPr>
          </a:p>
          <a:p>
            <a:pPr algn="ctr"/>
            <a:r>
              <a:rPr lang="ja-JP" altLang="en-US" sz="2400" dirty="0">
                <a:latin typeface="BIZ UDゴシック" panose="020B0400000000000000" pitchFamily="49" charset="-128"/>
                <a:ea typeface="BIZ UDゴシック" panose="020B0400000000000000" pitchFamily="49" charset="-128"/>
              </a:rPr>
              <a:t>将来のため？</a:t>
            </a:r>
            <a:endParaRPr lang="en-US" altLang="ja-JP" sz="2400" dirty="0">
              <a:latin typeface="BIZ UDゴシック" panose="020B0400000000000000" pitchFamily="49" charset="-128"/>
              <a:ea typeface="BIZ UDゴシック" panose="020B0400000000000000" pitchFamily="49" charset="-128"/>
            </a:endParaRPr>
          </a:p>
          <a:p>
            <a:pPr algn="ctr"/>
            <a:r>
              <a:rPr kumimoji="1" lang="ja-JP" altLang="en-US" sz="2400" dirty="0">
                <a:latin typeface="BIZ UDゴシック" panose="020B0400000000000000" pitchFamily="49" charset="-128"/>
                <a:ea typeface="BIZ UDゴシック" panose="020B0400000000000000" pitchFamily="49" charset="-128"/>
              </a:rPr>
              <a:t>今の楽しさ？</a:t>
            </a:r>
            <a:endParaRPr kumimoji="1" lang="en-US" altLang="ja-JP" sz="24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79061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3600" dirty="0">
                <a:solidFill>
                  <a:schemeClr val="tx1"/>
                </a:solidFill>
                <a:latin typeface="BIZ UDPゴシック" panose="020B0400000000000000" pitchFamily="50" charset="-128"/>
                <a:ea typeface="BIZ UDPゴシック" panose="020B0400000000000000" pitchFamily="50" charset="-128"/>
              </a:rPr>
              <a:t>フィルタリング</a:t>
            </a:r>
            <a:endParaRPr kumimoji="1" lang="ja-JP" altLang="en-US" sz="3600" dirty="0">
              <a:solidFill>
                <a:schemeClr val="tx1"/>
              </a:solidFill>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607507" y="1278329"/>
            <a:ext cx="4117533" cy="5263368"/>
          </a:xfrm>
        </p:spPr>
        <p:txBody>
          <a:bodyPr/>
          <a:lstStyle/>
          <a:p>
            <a:r>
              <a:rPr lang="ja-JP" altLang="en-US" sz="3200" dirty="0">
                <a:latin typeface="UD デジタル 教科書体 N-B" panose="02020700000000000000" pitchFamily="17" charset="-128"/>
                <a:ea typeface="UD デジタル 教科書体 N-B" panose="02020700000000000000" pitchFamily="17" charset="-128"/>
              </a:rPr>
              <a:t>★フィルタリングとは</a:t>
            </a:r>
            <a:r>
              <a:rPr lang="ja-JP" altLang="en-US" dirty="0">
                <a:latin typeface="UD デジタル 教科書体 N-B" panose="02020700000000000000" pitchFamily="17" charset="-128"/>
                <a:ea typeface="UD デジタル 教科書体 N-B" panose="02020700000000000000" pitchFamily="17" charset="-128"/>
              </a:rPr>
              <a:t>　</a:t>
            </a:r>
          </a:p>
          <a:p>
            <a:pPr lvl="1"/>
            <a:r>
              <a:rPr lang="ja-JP" altLang="en-US" sz="3200" dirty="0">
                <a:latin typeface="UD デジタル 教科書体 N-B" panose="02020700000000000000" pitchFamily="17" charset="-128"/>
                <a:ea typeface="UD デジタル 教科書体 N-B" panose="02020700000000000000" pitchFamily="17" charset="-128"/>
              </a:rPr>
              <a:t>子どもに見せたくない有害なサイト閲覧を制限する機能</a:t>
            </a:r>
          </a:p>
          <a:p>
            <a:pPr lvl="1"/>
            <a:endParaRPr lang="en-US" altLang="ja-JP" sz="700" dirty="0"/>
          </a:p>
          <a:p>
            <a:endParaRPr lang="en-US" altLang="ja-JP" dirty="0">
              <a:latin typeface="UD デジタル 教科書体 N-B" panose="02020700000000000000" pitchFamily="17" charset="-128"/>
              <a:ea typeface="UD デジタル 教科書体 N-B" panose="02020700000000000000" pitchFamily="17" charset="-128"/>
            </a:endParaRPr>
          </a:p>
          <a:p>
            <a:r>
              <a:rPr lang="ja-JP" altLang="en-US" sz="3200" dirty="0">
                <a:latin typeface="UD デジタル 教科書体 N-B" panose="02020700000000000000" pitchFamily="17" charset="-128"/>
                <a:ea typeface="UD デジタル 教科書体 N-B" panose="02020700000000000000" pitchFamily="17" charset="-128"/>
              </a:rPr>
              <a:t>★なぜ必要か　</a:t>
            </a:r>
          </a:p>
          <a:p>
            <a:pPr lvl="1"/>
            <a:r>
              <a:rPr lang="ja-JP" altLang="en-US" sz="3200" dirty="0">
                <a:latin typeface="UD デジタル 教科書体 N-B" panose="02020700000000000000" pitchFamily="17" charset="-128"/>
                <a:ea typeface="UD デジタル 教科書体 N-B" panose="02020700000000000000" pitchFamily="17" charset="-128"/>
              </a:rPr>
              <a:t>子どもたちが有害なサイトに無防備なまま接しないために</a:t>
            </a:r>
            <a:endParaRPr lang="ja-JP" altLang="en-US" dirty="0">
              <a:latin typeface="UD デジタル 教科書体 N-B" panose="02020700000000000000" pitchFamily="17" charset="-128"/>
              <a:ea typeface="UD デジタル 教科書体 N-B" panose="02020700000000000000" pitchFamily="17" charset="-128"/>
            </a:endParaRPr>
          </a:p>
        </p:txBody>
      </p:sp>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26</a:t>
            </a:fld>
            <a:endParaRPr lang="ja-JP" altLang="en-US" dirty="0"/>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4897" y="1125537"/>
            <a:ext cx="6472713" cy="5242605"/>
          </a:xfrm>
          <a:prstGeom prst="rect">
            <a:avLst/>
          </a:prstGeom>
        </p:spPr>
      </p:pic>
    </p:spTree>
    <p:extLst>
      <p:ext uri="{BB962C8B-B14F-4D97-AF65-F5344CB8AC3E}">
        <p14:creationId xmlns:p14="http://schemas.microsoft.com/office/powerpoint/2010/main" val="2101968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3200" dirty="0">
                <a:solidFill>
                  <a:schemeClr val="tx1"/>
                </a:solidFill>
              </a:rPr>
              <a:t>フィルタリング②</a:t>
            </a:r>
            <a:endParaRPr kumimoji="1" lang="ja-JP" altLang="en-US" sz="3200" dirty="0">
              <a:solidFill>
                <a:schemeClr val="tx1"/>
              </a:solidFill>
            </a:endParaRPr>
          </a:p>
        </p:txBody>
      </p:sp>
      <p:sp>
        <p:nvSpPr>
          <p:cNvPr id="3" name="コンテンツ プレースホルダー 2"/>
          <p:cNvSpPr>
            <a:spLocks noGrp="1"/>
          </p:cNvSpPr>
          <p:nvPr>
            <p:ph idx="1"/>
          </p:nvPr>
        </p:nvSpPr>
        <p:spPr>
          <a:xfrm>
            <a:off x="609521" y="1993004"/>
            <a:ext cx="8366005" cy="4344190"/>
          </a:xfrm>
        </p:spPr>
        <p:txBody>
          <a:bodyPr/>
          <a:lstStyle/>
          <a:p>
            <a:pPr algn="l"/>
            <a:r>
              <a:rPr lang="ja-JP" altLang="en-US" dirty="0"/>
              <a:t>事業者等　</a:t>
            </a:r>
          </a:p>
          <a:p>
            <a:pPr marL="622300" lvl="1" indent="-268288" algn="l"/>
            <a:r>
              <a:rPr lang="ja-JP" altLang="en-US" dirty="0"/>
              <a:t>○青少年確認</a:t>
            </a:r>
            <a:endParaRPr lang="en-US" altLang="ja-JP" dirty="0"/>
          </a:p>
          <a:p>
            <a:pPr marL="622300" lvl="1" indent="-268288" algn="l"/>
            <a:r>
              <a:rPr lang="ja-JP" altLang="en-US" dirty="0"/>
              <a:t>○フィルタリング等の説明</a:t>
            </a:r>
            <a:endParaRPr lang="en-US" altLang="ja-JP" dirty="0"/>
          </a:p>
          <a:p>
            <a:pPr marL="622300" lvl="1" indent="-268288" algn="l"/>
            <a:r>
              <a:rPr lang="ja-JP" altLang="en-US" dirty="0"/>
              <a:t>○フィルタリングソフトウェアや</a:t>
            </a:r>
            <a:r>
              <a:rPr lang="en-US" altLang="ja-JP" dirty="0"/>
              <a:t>OS</a:t>
            </a:r>
            <a:r>
              <a:rPr lang="ja-JP" altLang="en-US" dirty="0"/>
              <a:t>の設定</a:t>
            </a:r>
            <a:endParaRPr lang="en-US" altLang="ja-JP" dirty="0"/>
          </a:p>
          <a:p>
            <a:pPr marL="622300" lvl="1" indent="-268288" algn="l"/>
            <a:endParaRPr kumimoji="1" lang="en-US" altLang="ja-JP" sz="1400" dirty="0">
              <a:latin typeface="+mn-ea"/>
              <a:ea typeface="+mn-ea"/>
            </a:endParaRPr>
          </a:p>
          <a:p>
            <a:pPr algn="l"/>
            <a:r>
              <a:rPr lang="ja-JP" altLang="en-US" dirty="0"/>
              <a:t>保護者　</a:t>
            </a:r>
          </a:p>
          <a:p>
            <a:pPr marL="622300" lvl="1" indent="-268288" algn="l"/>
            <a:r>
              <a:rPr lang="ja-JP" altLang="en-US" dirty="0"/>
              <a:t>○利用者が青少年である旨の申し出</a:t>
            </a:r>
          </a:p>
          <a:p>
            <a:pPr marL="622300" lvl="1" indent="-268288" algn="l"/>
            <a:r>
              <a:rPr lang="ja-JP" altLang="en-US" dirty="0"/>
              <a:t>○フィルタリングを利用しない場合の</a:t>
            </a:r>
            <a:br>
              <a:rPr lang="en-US" altLang="ja-JP" dirty="0"/>
            </a:br>
            <a:r>
              <a:rPr lang="ja-JP" altLang="en-US" dirty="0"/>
              <a:t>理由書の提出</a:t>
            </a:r>
          </a:p>
          <a:p>
            <a:pPr marL="622300" lvl="1" indent="-268288" algn="l"/>
            <a:r>
              <a:rPr lang="ja-JP" altLang="en-US" dirty="0"/>
              <a:t>○フィルタリングの設定を希望しない場合の理由書を提出</a:t>
            </a:r>
            <a:endParaRPr lang="en-US" altLang="ja-JP" dirty="0"/>
          </a:p>
          <a:p>
            <a:pPr marL="622300" lvl="1" indent="-268288" algn="l"/>
            <a:r>
              <a:rPr lang="ja-JP" altLang="en-US" dirty="0"/>
              <a:t>○子どもの適切なインターネット利用の管理</a:t>
            </a:r>
            <a:endParaRPr kumimoji="1" lang="en-US" altLang="ja-JP" sz="1400" dirty="0">
              <a:latin typeface="+mn-ea"/>
              <a:ea typeface="+mn-ea"/>
            </a:endParaRPr>
          </a:p>
        </p:txBody>
      </p:sp>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27</a:t>
            </a:fld>
            <a:endParaRPr lang="ja-JP" altLang="en-US" dirty="0"/>
          </a:p>
        </p:txBody>
      </p:sp>
      <p:sp>
        <p:nvSpPr>
          <p:cNvPr id="7" name="コンテンツ プレースホルダー 2"/>
          <p:cNvSpPr txBox="1">
            <a:spLocks/>
          </p:cNvSpPr>
          <p:nvPr/>
        </p:nvSpPr>
        <p:spPr>
          <a:xfrm>
            <a:off x="609522" y="1125538"/>
            <a:ext cx="10886284" cy="864095"/>
          </a:xfrm>
          <a:prstGeom prst="rect">
            <a:avLst/>
          </a:prstGeom>
        </p:spPr>
        <p:txBody>
          <a:bodyPr vert="horz" lIns="0" tIns="0" rIns="0" bIns="0" rtlCol="0">
            <a:noAutofit/>
          </a:bodyPr>
          <a:lstStyle>
            <a:lvl1pPr marL="0" indent="0" algn="just" defTabSz="1088502" rtl="0" eaLnBrk="1" latinLnBrk="0" hangingPunct="1">
              <a:spcBef>
                <a:spcPct val="20000"/>
              </a:spcBef>
              <a:buFontTx/>
              <a:buNone/>
              <a:defRPr kumimoji="1" sz="2800" kern="1200">
                <a:solidFill>
                  <a:schemeClr val="accent1"/>
                </a:solidFill>
                <a:latin typeface="HGPｺﾞｼｯｸE" pitchFamily="50" charset="-128"/>
                <a:ea typeface="HGPｺﾞｼｯｸE" pitchFamily="50" charset="-128"/>
                <a:cs typeface="+mn-cs"/>
              </a:defRPr>
            </a:lvl1pPr>
            <a:lvl2pPr marL="360363" indent="-6350" algn="just" defTabSz="1088502" rtl="0" eaLnBrk="1" latinLnBrk="0" hangingPunct="1">
              <a:spcBef>
                <a:spcPct val="20000"/>
              </a:spcBef>
              <a:buFontTx/>
              <a:buNone/>
              <a:defRPr kumimoji="1" sz="2200" kern="1200">
                <a:solidFill>
                  <a:schemeClr val="tx1"/>
                </a:solidFill>
                <a:latin typeface="HG丸ｺﾞｼｯｸM-PRO" pitchFamily="50" charset="-128"/>
                <a:ea typeface="HG丸ｺﾞｼｯｸM-PRO" pitchFamily="50" charset="-128"/>
                <a:cs typeface="+mn-cs"/>
              </a:defRPr>
            </a:lvl2pPr>
            <a:lvl3pPr marL="354013" indent="0" algn="just" defTabSz="1088502" rtl="0" eaLnBrk="1" latinLnBrk="0" hangingPunct="1">
              <a:spcBef>
                <a:spcPct val="20000"/>
              </a:spcBef>
              <a:buFontTx/>
              <a:buNone/>
              <a:defRPr kumimoji="1" sz="2000" kern="1200">
                <a:solidFill>
                  <a:schemeClr val="tx1"/>
                </a:solidFill>
                <a:latin typeface="+mn-ea"/>
                <a:ea typeface="+mn-ea"/>
                <a:cs typeface="+mn-cs"/>
              </a:defRPr>
            </a:lvl3pPr>
            <a:lvl4pPr marL="1904878" indent="-272125" algn="just"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449129" indent="-272125" algn="just"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9pPr>
          </a:lstStyle>
          <a:p>
            <a:pPr marL="622300" lvl="1" indent="-268288">
              <a:tabLst>
                <a:tab pos="1611313" algn="l"/>
              </a:tabLst>
            </a:pPr>
            <a:r>
              <a:rPr lang="en-US" altLang="ja-JP" dirty="0"/>
              <a:t>※</a:t>
            </a:r>
            <a:r>
              <a:rPr lang="ja-JP" altLang="en-US" dirty="0"/>
              <a:t>法律や条例により，青少年（１８歳未満）が利用する携帯電話を契約する場合に，下記の事項が義務付けられています。</a:t>
            </a:r>
            <a:endParaRPr lang="en-US" altLang="ja-JP"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7254" y="1629593"/>
            <a:ext cx="5209011" cy="3879781"/>
          </a:xfrm>
          <a:prstGeom prst="rect">
            <a:avLst/>
          </a:prstGeom>
        </p:spPr>
      </p:pic>
    </p:spTree>
    <p:extLst>
      <p:ext uri="{BB962C8B-B14F-4D97-AF65-F5344CB8AC3E}">
        <p14:creationId xmlns:p14="http://schemas.microsoft.com/office/powerpoint/2010/main" val="2417782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l="7700" r="7700"/>
          <a:stretch/>
        </p:blipFill>
        <p:spPr>
          <a:xfrm>
            <a:off x="8517915" y="1053531"/>
            <a:ext cx="3173343" cy="2520416"/>
          </a:xfrm>
          <a:prstGeom prst="rect">
            <a:avLst/>
          </a:prstGeom>
        </p:spPr>
      </p:pic>
      <p:sp>
        <p:nvSpPr>
          <p:cNvPr id="2" name="タイトル 1"/>
          <p:cNvSpPr>
            <a:spLocks noGrp="1"/>
          </p:cNvSpPr>
          <p:nvPr>
            <p:ph type="title"/>
          </p:nvPr>
        </p:nvSpPr>
        <p:spPr/>
        <p:txBody>
          <a:bodyPr>
            <a:normAutofit/>
          </a:bodyPr>
          <a:lstStyle/>
          <a:p>
            <a:r>
              <a:rPr lang="ja-JP" altLang="en-US" sz="2800" dirty="0">
                <a:solidFill>
                  <a:schemeClr val="tx1"/>
                </a:solidFill>
              </a:rPr>
              <a:t>ペアレンタルコントロール機能</a:t>
            </a:r>
            <a:endParaRPr lang="en-US" altLang="ja-JP" sz="2800" dirty="0">
              <a:solidFill>
                <a:schemeClr val="tx1"/>
              </a:solidFill>
            </a:endParaRPr>
          </a:p>
        </p:txBody>
      </p:sp>
      <p:sp>
        <p:nvSpPr>
          <p:cNvPr id="3" name="コンテンツ プレースホルダー 2"/>
          <p:cNvSpPr>
            <a:spLocks noGrp="1"/>
          </p:cNvSpPr>
          <p:nvPr>
            <p:ph idx="1"/>
          </p:nvPr>
        </p:nvSpPr>
        <p:spPr>
          <a:xfrm>
            <a:off x="609521" y="1046748"/>
            <a:ext cx="10881587" cy="5623406"/>
          </a:xfrm>
        </p:spPr>
        <p:txBody>
          <a:bodyPr/>
          <a:lstStyle/>
          <a:p>
            <a:r>
              <a:rPr lang="ja-JP" altLang="en-US" dirty="0"/>
              <a:t>★ペアレンタルコントロール機能とは　</a:t>
            </a:r>
          </a:p>
          <a:p>
            <a:pPr lvl="1"/>
            <a:r>
              <a:rPr lang="ja-JP" altLang="en-US" dirty="0"/>
              <a:t>子どもによる情報通信機器（スマートフォンやタブレット，</a:t>
            </a:r>
            <a:endParaRPr lang="en-US" altLang="ja-JP" dirty="0"/>
          </a:p>
          <a:p>
            <a:pPr lvl="1"/>
            <a:r>
              <a:rPr lang="ja-JP" altLang="en-US" dirty="0"/>
              <a:t>ゲーム機）の利用を，保護者が制限し監視する</a:t>
            </a:r>
            <a:r>
              <a:rPr lang="ja-JP" altLang="en-US" dirty="0">
                <a:solidFill>
                  <a:srgbClr val="000000"/>
                </a:solidFill>
              </a:rPr>
              <a:t>機能</a:t>
            </a:r>
            <a:r>
              <a:rPr lang="ja-JP" altLang="en-US" dirty="0"/>
              <a:t>のこと。</a:t>
            </a:r>
            <a:endParaRPr lang="en-US" altLang="ja-JP" dirty="0"/>
          </a:p>
          <a:p>
            <a:r>
              <a:rPr lang="ja-JP" altLang="en-US" dirty="0"/>
              <a:t>★なぜ必要か　</a:t>
            </a:r>
          </a:p>
          <a:p>
            <a:pPr lvl="1"/>
            <a:r>
              <a:rPr lang="ja-JP" altLang="en-US" dirty="0"/>
              <a:t>子どもたちが有害なサイトに無防備なまま接しないために。</a:t>
            </a:r>
          </a:p>
          <a:p>
            <a:pPr marL="901700" lvl="1" indent="-269875"/>
            <a:r>
              <a:rPr lang="ja-JP" altLang="en-US" dirty="0"/>
              <a:t>・悪影響を受ける　・高額な利用料を請求される</a:t>
            </a:r>
          </a:p>
          <a:p>
            <a:pPr marL="901700" lvl="1" indent="-269875"/>
            <a:r>
              <a:rPr lang="ja-JP" altLang="en-US" dirty="0"/>
              <a:t>・犯罪に巻き込まれる　</a:t>
            </a:r>
            <a:r>
              <a:rPr lang="en-US" altLang="ja-JP" dirty="0"/>
              <a:t>etc.</a:t>
            </a:r>
          </a:p>
          <a:p>
            <a:r>
              <a:rPr lang="ja-JP" altLang="en-US" dirty="0"/>
              <a:t>★具体的な使用制限の例</a:t>
            </a:r>
          </a:p>
          <a:p>
            <a:pPr marL="901700" lvl="1" indent="-180975">
              <a:buFont typeface="Arial" pitchFamily="34" charset="0"/>
              <a:buChar char="•"/>
            </a:pPr>
            <a:r>
              <a:rPr lang="ja-JP" altLang="en-US" dirty="0"/>
              <a:t>子どもの年齢に応じて，利用時間や利用場所，利用アプリなどを制限</a:t>
            </a:r>
          </a:p>
          <a:p>
            <a:pPr marL="901700" lvl="1" indent="-180975">
              <a:buFont typeface="Arial" pitchFamily="34" charset="0"/>
              <a:buChar char="•"/>
            </a:pPr>
            <a:r>
              <a:rPr lang="ja-JP" altLang="en-US" dirty="0"/>
              <a:t>インターネット利用時にフィルタリングで有害情報を見られないように制限</a:t>
            </a:r>
          </a:p>
          <a:p>
            <a:pPr marL="901700" lvl="1" indent="-180975">
              <a:buFont typeface="Arial" pitchFamily="34" charset="0"/>
              <a:buChar char="•"/>
            </a:pPr>
            <a:r>
              <a:rPr lang="ja-JP" altLang="en-US" dirty="0"/>
              <a:t>写真や画像など，個人情報を含む可能性があるデータの送受信を制限</a:t>
            </a:r>
          </a:p>
          <a:p>
            <a:pPr marL="901700" lvl="1" indent="-180975">
              <a:buFont typeface="Arial" pitchFamily="34" charset="0"/>
              <a:buChar char="•"/>
            </a:pPr>
            <a:r>
              <a:rPr lang="ja-JP" altLang="en-US" dirty="0"/>
              <a:t>利用状況を保護者が確認</a:t>
            </a:r>
            <a:endParaRPr lang="en-US" altLang="ja-JP" dirty="0"/>
          </a:p>
        </p:txBody>
      </p:sp>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28</a:t>
            </a:fld>
            <a:endParaRPr lang="ja-JP" altLang="en-US" dirty="0"/>
          </a:p>
        </p:txBody>
      </p:sp>
      <p:sp>
        <p:nvSpPr>
          <p:cNvPr id="7" name="テキスト ボックス 6"/>
          <p:cNvSpPr txBox="1"/>
          <p:nvPr/>
        </p:nvSpPr>
        <p:spPr>
          <a:xfrm>
            <a:off x="8517915" y="3650891"/>
            <a:ext cx="2420534" cy="153888"/>
          </a:xfrm>
          <a:prstGeom prst="rect">
            <a:avLst/>
          </a:prstGeom>
          <a:noFill/>
        </p:spPr>
        <p:txBody>
          <a:bodyPr wrap="none" lIns="0" tIns="0" rIns="0" bIns="0" rtlCol="0">
            <a:noAutofit/>
          </a:bodyPr>
          <a:lstStyle/>
          <a:p>
            <a:r>
              <a:rPr lang="ja-JP" altLang="en-US" sz="1000" dirty="0">
                <a:latin typeface="+mn-ea"/>
              </a:rPr>
              <a:t>ペアレンタルコントロール設定メニュー画面例</a:t>
            </a:r>
          </a:p>
        </p:txBody>
      </p:sp>
    </p:spTree>
    <p:extLst>
      <p:ext uri="{BB962C8B-B14F-4D97-AF65-F5344CB8AC3E}">
        <p14:creationId xmlns:p14="http://schemas.microsoft.com/office/powerpoint/2010/main" val="6106855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6057EAD-AC8F-A1C6-A3B5-D144471FA9B0}"/>
              </a:ext>
            </a:extLst>
          </p:cNvPr>
          <p:cNvSpPr>
            <a:spLocks noGrp="1"/>
          </p:cNvSpPr>
          <p:nvPr>
            <p:ph type="sldNum" sz="quarter" idx="12"/>
          </p:nvPr>
        </p:nvSpPr>
        <p:spPr/>
        <p:txBody>
          <a:bodyPr/>
          <a:lstStyle/>
          <a:p>
            <a:fld id="{FE9BCB6C-B0B8-4E73-AD91-95F69BB24812}" type="slidenum">
              <a:rPr kumimoji="1" lang="ja-JP" altLang="en-US" smtClean="0"/>
              <a:t>29</a:t>
            </a:fld>
            <a:endParaRPr kumimoji="1" lang="ja-JP" altLang="en-US"/>
          </a:p>
        </p:txBody>
      </p:sp>
      <p:graphicFrame>
        <p:nvGraphicFramePr>
          <p:cNvPr id="7" name="グラフ 6">
            <a:extLst>
              <a:ext uri="{FF2B5EF4-FFF2-40B4-BE49-F238E27FC236}">
                <a16:creationId xmlns:a16="http://schemas.microsoft.com/office/drawing/2014/main" id="{4A3357AF-1B04-9D85-30C6-538638C3D054}"/>
              </a:ext>
            </a:extLst>
          </p:cNvPr>
          <p:cNvGraphicFramePr/>
          <p:nvPr/>
        </p:nvGraphicFramePr>
        <p:xfrm>
          <a:off x="982638" y="909315"/>
          <a:ext cx="10433014" cy="4176663"/>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A0FFE7C5-FE50-939A-96F9-FACC9C98F49D}"/>
              </a:ext>
            </a:extLst>
          </p:cNvPr>
          <p:cNvSpPr txBox="1"/>
          <p:nvPr/>
        </p:nvSpPr>
        <p:spPr>
          <a:xfrm>
            <a:off x="982637" y="262984"/>
            <a:ext cx="10729193" cy="646331"/>
          </a:xfrm>
          <a:prstGeom prst="rect">
            <a:avLst/>
          </a:prstGeom>
          <a:noFill/>
        </p:spPr>
        <p:txBody>
          <a:bodyPr wrap="square" rtlCol="0">
            <a:spAutoFit/>
          </a:bodyPr>
          <a:lstStyle/>
          <a:p>
            <a:r>
              <a:rPr lang="ja-JP" altLang="en-US" sz="3600" dirty="0">
                <a:latin typeface="BIZ UDPゴシック" panose="020B0400000000000000" pitchFamily="50" charset="-128"/>
                <a:ea typeface="BIZ UDPゴシック" panose="020B0400000000000000" pitchFamily="50" charset="-128"/>
              </a:rPr>
              <a:t>被害にあった人は　</a:t>
            </a:r>
            <a:r>
              <a:rPr kumimoji="1" lang="ja-JP" altLang="en-US" sz="3600" dirty="0">
                <a:latin typeface="BIZ UDPゴシック" panose="020B0400000000000000" pitchFamily="50" charset="-128"/>
                <a:ea typeface="BIZ UDPゴシック" panose="020B0400000000000000" pitchFamily="50" charset="-128"/>
              </a:rPr>
              <a:t>フィルタリングをしていたか</a:t>
            </a:r>
          </a:p>
        </p:txBody>
      </p:sp>
      <p:sp>
        <p:nvSpPr>
          <p:cNvPr id="9" name="テキスト ボックス 8">
            <a:extLst>
              <a:ext uri="{FF2B5EF4-FFF2-40B4-BE49-F238E27FC236}">
                <a16:creationId xmlns:a16="http://schemas.microsoft.com/office/drawing/2014/main" id="{A59E50EF-88AB-DCCD-7EDA-B9CA3282B813}"/>
              </a:ext>
            </a:extLst>
          </p:cNvPr>
          <p:cNvSpPr txBox="1"/>
          <p:nvPr/>
        </p:nvSpPr>
        <p:spPr>
          <a:xfrm>
            <a:off x="622598" y="4849717"/>
            <a:ext cx="10433014" cy="1446550"/>
          </a:xfrm>
          <a:prstGeom prst="rect">
            <a:avLst/>
          </a:prstGeom>
          <a:solidFill>
            <a:srgbClr val="FFFF66"/>
          </a:solidFill>
        </p:spPr>
        <p:txBody>
          <a:bodyPr wrap="square" rtlCol="0">
            <a:spAutoFit/>
          </a:bodyPr>
          <a:lstStyle/>
          <a:p>
            <a:r>
              <a:rPr kumimoji="1" lang="ja-JP" altLang="en-US" sz="4400" b="1" dirty="0">
                <a:latin typeface="UD デジタル 教科書体 NP" panose="02020400000000000000" pitchFamily="18" charset="-128"/>
                <a:ea typeface="UD デジタル 教科書体 NP" panose="02020400000000000000" pitchFamily="18" charset="-128"/>
              </a:rPr>
              <a:t>被害者の多く</a:t>
            </a:r>
            <a:r>
              <a:rPr lang="ja-JP" altLang="en-US" sz="4400" b="1" dirty="0">
                <a:latin typeface="UD デジタル 教科書体 NP" panose="02020400000000000000" pitchFamily="18" charset="-128"/>
                <a:ea typeface="UD デジタル 教科書体 NP" panose="02020400000000000000" pitchFamily="18" charset="-128"/>
              </a:rPr>
              <a:t>が</a:t>
            </a:r>
            <a:r>
              <a:rPr kumimoji="1" lang="ja-JP" altLang="en-US" sz="4400" b="1" u="sng" dirty="0">
                <a:solidFill>
                  <a:schemeClr val="accent6"/>
                </a:solidFill>
                <a:latin typeface="UD デジタル 教科書体 NP" panose="02020400000000000000" pitchFamily="18" charset="-128"/>
                <a:ea typeface="UD デジタル 教科書体 NP" panose="02020400000000000000" pitchFamily="18" charset="-128"/>
              </a:rPr>
              <a:t>「フィルタリングなし」</a:t>
            </a:r>
            <a:r>
              <a:rPr lang="ja-JP" altLang="en-US" sz="4400" b="1" dirty="0">
                <a:latin typeface="UD デジタル 教科書体 NP" panose="02020400000000000000" pitchFamily="18" charset="-128"/>
                <a:ea typeface="UD デジタル 教科書体 NP" panose="02020400000000000000" pitchFamily="18" charset="-128"/>
              </a:rPr>
              <a:t>使用している端末は大丈夫ですか？</a:t>
            </a:r>
            <a:endParaRPr kumimoji="1" lang="en-US" altLang="ja-JP" sz="4400" b="1" u="sng" dirty="0">
              <a:solidFill>
                <a:schemeClr val="accent6"/>
              </a:solidFill>
              <a:latin typeface="UD デジタル 教科書体 NP" panose="02020400000000000000" pitchFamily="18" charset="-128"/>
              <a:ea typeface="UD デジタル 教科書体 NP" panose="02020400000000000000" pitchFamily="18" charset="-128"/>
            </a:endParaRPr>
          </a:p>
        </p:txBody>
      </p:sp>
      <p:sp>
        <p:nvSpPr>
          <p:cNvPr id="10" name="テキスト ボックス 9">
            <a:extLst>
              <a:ext uri="{FF2B5EF4-FFF2-40B4-BE49-F238E27FC236}">
                <a16:creationId xmlns:a16="http://schemas.microsoft.com/office/drawing/2014/main" id="{EE299082-24E3-A361-8DD2-8D185BB7DCFD}"/>
              </a:ext>
            </a:extLst>
          </p:cNvPr>
          <p:cNvSpPr txBox="1"/>
          <p:nvPr/>
        </p:nvSpPr>
        <p:spPr>
          <a:xfrm>
            <a:off x="6828950" y="6476811"/>
            <a:ext cx="4347665" cy="246221"/>
          </a:xfrm>
          <a:prstGeom prst="rect">
            <a:avLst/>
          </a:prstGeom>
          <a:noFill/>
        </p:spPr>
        <p:txBody>
          <a:bodyPr wrap="none" rtlCol="0">
            <a:spAutoFit/>
          </a:bodyPr>
          <a:lstStyle/>
          <a:p>
            <a:r>
              <a:rPr lang="ja-JP" altLang="en-US" sz="1000" dirty="0">
                <a:latin typeface="+mn-ea"/>
              </a:rPr>
              <a:t>出典：「令和７年度における少年非行及び子供の性被害の状況」（警察庁）より</a:t>
            </a:r>
          </a:p>
        </p:txBody>
      </p:sp>
    </p:spTree>
    <p:extLst>
      <p:ext uri="{BB962C8B-B14F-4D97-AF65-F5344CB8AC3E}">
        <p14:creationId xmlns:p14="http://schemas.microsoft.com/office/powerpoint/2010/main" val="372299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３　携帯電話（スマートフォン）の利用時間（岐阜県）</a:t>
            </a:r>
          </a:p>
        </p:txBody>
      </p:sp>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3</a:t>
            </a:fld>
            <a:endParaRPr lang="ja-JP" altLang="en-US" dirty="0"/>
          </a:p>
        </p:txBody>
      </p:sp>
      <p:grpSp>
        <p:nvGrpSpPr>
          <p:cNvPr id="16" name="グループ化 15"/>
          <p:cNvGrpSpPr/>
          <p:nvPr/>
        </p:nvGrpSpPr>
        <p:grpSpPr>
          <a:xfrm>
            <a:off x="10559702" y="1347707"/>
            <a:ext cx="1152128" cy="720080"/>
            <a:chOff x="10559702" y="1057772"/>
            <a:chExt cx="1152128" cy="720080"/>
          </a:xfrm>
        </p:grpSpPr>
        <p:cxnSp>
          <p:nvCxnSpPr>
            <p:cNvPr id="7" name="直線矢印コネクタ 6"/>
            <p:cNvCxnSpPr/>
            <p:nvPr/>
          </p:nvCxnSpPr>
          <p:spPr>
            <a:xfrm flipH="1">
              <a:off x="10559702" y="1345804"/>
              <a:ext cx="648072" cy="432048"/>
            </a:xfrm>
            <a:prstGeom prst="straightConnector1">
              <a:avLst/>
            </a:prstGeom>
            <a:ln w="38100">
              <a:solidFill>
                <a:srgbClr val="FFC00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 name="角丸四角形 2"/>
            <p:cNvSpPr/>
            <p:nvPr/>
          </p:nvSpPr>
          <p:spPr>
            <a:xfrm>
              <a:off x="10775726" y="1057772"/>
              <a:ext cx="936104" cy="360040"/>
            </a:xfrm>
            <a:prstGeom prst="roundRect">
              <a:avLst/>
            </a:prstGeom>
            <a:solidFill>
              <a:srgbClr val="FFC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ja-JP" sz="1200" dirty="0">
                  <a:solidFill>
                    <a:schemeClr val="tx1">
                      <a:lumMod val="75000"/>
                      <a:lumOff val="25000"/>
                    </a:schemeClr>
                  </a:solidFill>
                  <a:latin typeface="HGPｺﾞｼｯｸE" pitchFamily="50" charset="-128"/>
                  <a:ea typeface="HGPｺﾞｼｯｸE" pitchFamily="50" charset="-128"/>
                </a:rPr>
                <a:t>5</a:t>
              </a:r>
              <a:r>
                <a:rPr kumimoji="1" lang="ja-JP" altLang="en-US" sz="1200" dirty="0">
                  <a:solidFill>
                    <a:schemeClr val="tx1">
                      <a:lumMod val="75000"/>
                      <a:lumOff val="25000"/>
                    </a:schemeClr>
                  </a:solidFill>
                  <a:latin typeface="HGPｺﾞｼｯｸE" pitchFamily="50" charset="-128"/>
                  <a:ea typeface="HGPｺﾞｼｯｸE" pitchFamily="50" charset="-128"/>
                </a:rPr>
                <a:t>時間以上</a:t>
              </a:r>
            </a:p>
          </p:txBody>
        </p:sp>
      </p:grpSp>
      <p:grpSp>
        <p:nvGrpSpPr>
          <p:cNvPr id="17" name="グループ化 16"/>
          <p:cNvGrpSpPr/>
          <p:nvPr/>
        </p:nvGrpSpPr>
        <p:grpSpPr>
          <a:xfrm>
            <a:off x="10559702" y="1968651"/>
            <a:ext cx="1152128" cy="720080"/>
            <a:chOff x="10559702" y="2326507"/>
            <a:chExt cx="1152128" cy="720080"/>
          </a:xfrm>
        </p:grpSpPr>
        <p:cxnSp>
          <p:nvCxnSpPr>
            <p:cNvPr id="9" name="直線矢印コネクタ 8"/>
            <p:cNvCxnSpPr/>
            <p:nvPr/>
          </p:nvCxnSpPr>
          <p:spPr>
            <a:xfrm flipH="1">
              <a:off x="10559702" y="2614539"/>
              <a:ext cx="648072" cy="432048"/>
            </a:xfrm>
            <a:prstGeom prst="straightConnector1">
              <a:avLst/>
            </a:prstGeom>
            <a:ln w="38100">
              <a:solidFill>
                <a:srgbClr val="FFC00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0" name="角丸四角形 9"/>
            <p:cNvSpPr/>
            <p:nvPr/>
          </p:nvSpPr>
          <p:spPr>
            <a:xfrm>
              <a:off x="10775726" y="2326507"/>
              <a:ext cx="936104" cy="360040"/>
            </a:xfrm>
            <a:prstGeom prst="roundRect">
              <a:avLst/>
            </a:prstGeom>
            <a:solidFill>
              <a:srgbClr val="FFC000"/>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ja-JP" sz="1200" dirty="0">
                  <a:solidFill>
                    <a:schemeClr val="tx1">
                      <a:lumMod val="75000"/>
                      <a:lumOff val="25000"/>
                    </a:schemeClr>
                  </a:solidFill>
                  <a:latin typeface="HGPｺﾞｼｯｸE" pitchFamily="50" charset="-128"/>
                  <a:ea typeface="HGPｺﾞｼｯｸE" pitchFamily="50" charset="-128"/>
                </a:rPr>
                <a:t>3</a:t>
              </a:r>
              <a:r>
                <a:rPr lang="ja-JP" altLang="en-US" sz="1200" dirty="0">
                  <a:solidFill>
                    <a:schemeClr val="tx1">
                      <a:lumMod val="75000"/>
                      <a:lumOff val="25000"/>
                    </a:schemeClr>
                  </a:solidFill>
                  <a:latin typeface="HGPｺﾞｼｯｸE" pitchFamily="50" charset="-128"/>
                  <a:ea typeface="HGPｺﾞｼｯｸE" pitchFamily="50" charset="-128"/>
                </a:rPr>
                <a:t>～</a:t>
              </a:r>
              <a:r>
                <a:rPr kumimoji="1" lang="en-US" altLang="ja-JP" sz="1200" dirty="0">
                  <a:solidFill>
                    <a:schemeClr val="tx1">
                      <a:lumMod val="75000"/>
                      <a:lumOff val="25000"/>
                    </a:schemeClr>
                  </a:solidFill>
                  <a:latin typeface="HGPｺﾞｼｯｸE" pitchFamily="50" charset="-128"/>
                  <a:ea typeface="HGPｺﾞｼｯｸE" pitchFamily="50" charset="-128"/>
                </a:rPr>
                <a:t>5</a:t>
              </a:r>
              <a:r>
                <a:rPr kumimoji="1" lang="ja-JP" altLang="en-US" sz="1200" dirty="0">
                  <a:solidFill>
                    <a:schemeClr val="tx1">
                      <a:lumMod val="75000"/>
                      <a:lumOff val="25000"/>
                    </a:schemeClr>
                  </a:solidFill>
                  <a:latin typeface="HGPｺﾞｼｯｸE" pitchFamily="50" charset="-128"/>
                  <a:ea typeface="HGPｺﾞｼｯｸE" pitchFamily="50" charset="-128"/>
                </a:rPr>
                <a:t>時間</a:t>
              </a:r>
            </a:p>
          </p:txBody>
        </p:sp>
      </p:grpSp>
      <p:grpSp>
        <p:nvGrpSpPr>
          <p:cNvPr id="18" name="グループ化 17"/>
          <p:cNvGrpSpPr/>
          <p:nvPr/>
        </p:nvGrpSpPr>
        <p:grpSpPr>
          <a:xfrm>
            <a:off x="10559702" y="3068960"/>
            <a:ext cx="1152128" cy="720080"/>
            <a:chOff x="10559702" y="3429000"/>
            <a:chExt cx="1152128" cy="720080"/>
          </a:xfrm>
        </p:grpSpPr>
        <p:cxnSp>
          <p:nvCxnSpPr>
            <p:cNvPr id="11" name="直線矢印コネクタ 10"/>
            <p:cNvCxnSpPr/>
            <p:nvPr/>
          </p:nvCxnSpPr>
          <p:spPr>
            <a:xfrm flipH="1">
              <a:off x="10559702" y="3717032"/>
              <a:ext cx="648072" cy="432048"/>
            </a:xfrm>
            <a:prstGeom prst="straightConnector1">
              <a:avLst/>
            </a:prstGeom>
            <a:ln w="38100">
              <a:solidFill>
                <a:srgbClr val="FFC00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角丸四角形 11"/>
            <p:cNvSpPr/>
            <p:nvPr/>
          </p:nvSpPr>
          <p:spPr>
            <a:xfrm>
              <a:off x="10775726" y="3429000"/>
              <a:ext cx="936104" cy="360040"/>
            </a:xfrm>
            <a:prstGeom prst="roundRect">
              <a:avLst/>
            </a:prstGeom>
            <a:solidFill>
              <a:srgbClr val="FFC000"/>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ja-JP" sz="1200" dirty="0">
                  <a:solidFill>
                    <a:schemeClr val="tx1">
                      <a:lumMod val="75000"/>
                      <a:lumOff val="25000"/>
                    </a:schemeClr>
                  </a:solidFill>
                  <a:latin typeface="HGPｺﾞｼｯｸE" pitchFamily="50" charset="-128"/>
                  <a:ea typeface="HGPｺﾞｼｯｸE" pitchFamily="50" charset="-128"/>
                </a:rPr>
                <a:t>1</a:t>
              </a:r>
              <a:r>
                <a:rPr lang="ja-JP" altLang="en-US" sz="1200" dirty="0">
                  <a:solidFill>
                    <a:schemeClr val="tx1">
                      <a:lumMod val="75000"/>
                      <a:lumOff val="25000"/>
                    </a:schemeClr>
                  </a:solidFill>
                  <a:latin typeface="HGPｺﾞｼｯｸE" pitchFamily="50" charset="-128"/>
                  <a:ea typeface="HGPｺﾞｼｯｸE" pitchFamily="50" charset="-128"/>
                </a:rPr>
                <a:t>～</a:t>
              </a:r>
              <a:r>
                <a:rPr kumimoji="1" lang="en-US" altLang="ja-JP" sz="1200" dirty="0">
                  <a:solidFill>
                    <a:schemeClr val="tx1">
                      <a:lumMod val="75000"/>
                      <a:lumOff val="25000"/>
                    </a:schemeClr>
                  </a:solidFill>
                  <a:latin typeface="HGPｺﾞｼｯｸE" pitchFamily="50" charset="-128"/>
                  <a:ea typeface="HGPｺﾞｼｯｸE" pitchFamily="50" charset="-128"/>
                </a:rPr>
                <a:t>3</a:t>
              </a:r>
              <a:r>
                <a:rPr kumimoji="1" lang="ja-JP" altLang="en-US" sz="1200" dirty="0">
                  <a:solidFill>
                    <a:schemeClr val="tx1">
                      <a:lumMod val="75000"/>
                      <a:lumOff val="25000"/>
                    </a:schemeClr>
                  </a:solidFill>
                  <a:latin typeface="HGPｺﾞｼｯｸE" pitchFamily="50" charset="-128"/>
                  <a:ea typeface="HGPｺﾞｼｯｸE" pitchFamily="50" charset="-128"/>
                </a:rPr>
                <a:t>時間</a:t>
              </a:r>
            </a:p>
          </p:txBody>
        </p:sp>
      </p:grpSp>
      <p:grpSp>
        <p:nvGrpSpPr>
          <p:cNvPr id="19" name="グループ化 18"/>
          <p:cNvGrpSpPr/>
          <p:nvPr/>
        </p:nvGrpSpPr>
        <p:grpSpPr>
          <a:xfrm>
            <a:off x="10559702" y="4365898"/>
            <a:ext cx="1152128" cy="720080"/>
            <a:chOff x="10559702" y="4505325"/>
            <a:chExt cx="1152128" cy="720080"/>
          </a:xfrm>
        </p:grpSpPr>
        <p:cxnSp>
          <p:nvCxnSpPr>
            <p:cNvPr id="13" name="直線矢印コネクタ 12"/>
            <p:cNvCxnSpPr/>
            <p:nvPr/>
          </p:nvCxnSpPr>
          <p:spPr>
            <a:xfrm flipH="1">
              <a:off x="10559702" y="4793357"/>
              <a:ext cx="648072" cy="432048"/>
            </a:xfrm>
            <a:prstGeom prst="straightConnector1">
              <a:avLst/>
            </a:prstGeom>
            <a:ln w="38100">
              <a:solidFill>
                <a:srgbClr val="FFC00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4" name="角丸四角形 13"/>
            <p:cNvSpPr/>
            <p:nvPr/>
          </p:nvSpPr>
          <p:spPr>
            <a:xfrm>
              <a:off x="10775726" y="4505325"/>
              <a:ext cx="936104" cy="360040"/>
            </a:xfrm>
            <a:prstGeom prst="roundRect">
              <a:avLst/>
            </a:prstGeom>
            <a:solidFill>
              <a:srgbClr val="FFC000"/>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ja-JP" sz="1200" dirty="0">
                  <a:solidFill>
                    <a:schemeClr val="tx1">
                      <a:lumMod val="75000"/>
                      <a:lumOff val="25000"/>
                    </a:schemeClr>
                  </a:solidFill>
                  <a:latin typeface="HGPｺﾞｼｯｸE" pitchFamily="50" charset="-128"/>
                  <a:ea typeface="HGPｺﾞｼｯｸE" pitchFamily="50" charset="-128"/>
                </a:rPr>
                <a:t>1</a:t>
              </a:r>
              <a:r>
                <a:rPr lang="ja-JP" altLang="en-US" sz="1200" dirty="0">
                  <a:solidFill>
                    <a:schemeClr val="tx1">
                      <a:lumMod val="75000"/>
                      <a:lumOff val="25000"/>
                    </a:schemeClr>
                  </a:solidFill>
                  <a:latin typeface="HGPｺﾞｼｯｸE" pitchFamily="50" charset="-128"/>
                  <a:ea typeface="HGPｺﾞｼｯｸE" pitchFamily="50" charset="-128"/>
                </a:rPr>
                <a:t>時間まで</a:t>
              </a:r>
              <a:endParaRPr kumimoji="1" lang="ja-JP" altLang="en-US" sz="1200" dirty="0">
                <a:solidFill>
                  <a:schemeClr val="tx1">
                    <a:lumMod val="75000"/>
                    <a:lumOff val="25000"/>
                  </a:schemeClr>
                </a:solidFill>
                <a:latin typeface="HGPｺﾞｼｯｸE" pitchFamily="50" charset="-128"/>
                <a:ea typeface="HGPｺﾞｼｯｸE" pitchFamily="50" charset="-128"/>
              </a:endParaRPr>
            </a:p>
          </p:txBody>
        </p:sp>
      </p:grpSp>
      <p:sp>
        <p:nvSpPr>
          <p:cNvPr id="15" name="テキスト ボックス 14"/>
          <p:cNvSpPr txBox="1"/>
          <p:nvPr/>
        </p:nvSpPr>
        <p:spPr>
          <a:xfrm>
            <a:off x="7803300" y="6476811"/>
            <a:ext cx="3461204" cy="246221"/>
          </a:xfrm>
          <a:prstGeom prst="rect">
            <a:avLst/>
          </a:prstGeom>
          <a:noFill/>
        </p:spPr>
        <p:txBody>
          <a:bodyPr wrap="none" rtlCol="0">
            <a:spAutoFit/>
          </a:bodyPr>
          <a:lstStyle/>
          <a:p>
            <a:r>
              <a:rPr lang="ja-JP" altLang="en-US" sz="1000" dirty="0">
                <a:latin typeface="+mn-ea"/>
              </a:rPr>
              <a:t>出典：「令和７年度情報モラル調査」（岐阜県教育委員会）より</a:t>
            </a:r>
          </a:p>
        </p:txBody>
      </p:sp>
      <p:sp>
        <p:nvSpPr>
          <p:cNvPr id="8" name="正方形/長方形 7"/>
          <p:cNvSpPr/>
          <p:nvPr/>
        </p:nvSpPr>
        <p:spPr>
          <a:xfrm>
            <a:off x="2871406" y="993764"/>
            <a:ext cx="6447599" cy="707886"/>
          </a:xfrm>
          <a:prstGeom prst="rect">
            <a:avLst/>
          </a:prstGeom>
        </p:spPr>
        <p:txBody>
          <a:bodyPr wrap="none">
            <a:spAutoFit/>
          </a:bodyPr>
          <a:lstStyle/>
          <a:p>
            <a:pPr algn="ctr">
              <a:defRPr sz="2000" b="0" i="0" u="none" strike="noStrike" kern="1200" baseline="0">
                <a:solidFill>
                  <a:prstClr val="black"/>
                </a:solidFill>
                <a:latin typeface="HGPｺﾞｼｯｸE" pitchFamily="50" charset="-128"/>
                <a:ea typeface="HGPｺﾞｼｯｸE" pitchFamily="50" charset="-128"/>
                <a:cs typeface="+mn-cs"/>
              </a:defRPr>
            </a:pPr>
            <a:r>
              <a:rPr lang="ja-JP" altLang="en-US" sz="2000" dirty="0">
                <a:latin typeface="HGPｺﾞｼｯｸE" pitchFamily="50" charset="-128"/>
                <a:ea typeface="HGPｺﾞｼｯｸE" pitchFamily="50" charset="-128"/>
              </a:rPr>
              <a:t>携帯電話を使う時間は平日で１日あたりどれくらいですか。</a:t>
            </a:r>
            <a:endParaRPr lang="en-US" altLang="ja-JP" sz="2000" dirty="0">
              <a:latin typeface="HGPｺﾞｼｯｸE" pitchFamily="50" charset="-128"/>
              <a:ea typeface="HGPｺﾞｼｯｸE" pitchFamily="50" charset="-128"/>
            </a:endParaRPr>
          </a:p>
          <a:p>
            <a:pPr algn="ctr">
              <a:defRPr sz="2000" b="0" i="0" u="none" strike="noStrike" kern="1200" baseline="0">
                <a:solidFill>
                  <a:prstClr val="black"/>
                </a:solidFill>
                <a:latin typeface="HGPｺﾞｼｯｸE" pitchFamily="50" charset="-128"/>
                <a:ea typeface="HGPｺﾞｼｯｸE" pitchFamily="50" charset="-128"/>
                <a:cs typeface="+mn-cs"/>
              </a:defRPr>
            </a:pPr>
            <a:r>
              <a:rPr lang="en-US" altLang="ja-JP" sz="2000" dirty="0">
                <a:latin typeface="HGPｺﾞｼｯｸE" pitchFamily="50" charset="-128"/>
                <a:ea typeface="HGPｺﾞｼｯｸE" pitchFamily="50" charset="-128"/>
              </a:rPr>
              <a:t>※</a:t>
            </a:r>
            <a:r>
              <a:rPr lang="ja-JP" altLang="en-US" sz="2000" dirty="0">
                <a:latin typeface="HGPｺﾞｼｯｸE" pitchFamily="50" charset="-128"/>
                <a:ea typeface="HGPｺﾞｼｯｸE" pitchFamily="50" charset="-128"/>
              </a:rPr>
              <a:t>「ほぼ毎日使う」と答えた児童生徒のみ回答</a:t>
            </a:r>
          </a:p>
        </p:txBody>
      </p:sp>
      <p:graphicFrame>
        <p:nvGraphicFramePr>
          <p:cNvPr id="26" name="コンテンツ プレースホルダー 4">
            <a:extLst>
              <a:ext uri="{FF2B5EF4-FFF2-40B4-BE49-F238E27FC236}">
                <a16:creationId xmlns:a16="http://schemas.microsoft.com/office/drawing/2014/main" id="{AB41922A-B181-4A49-2B1E-4A45E893FEA6}"/>
              </a:ext>
            </a:extLst>
          </p:cNvPr>
          <p:cNvGraphicFramePr>
            <a:graphicFrameLocks noGrp="1"/>
          </p:cNvGraphicFramePr>
          <p:nvPr>
            <p:ph idx="1"/>
          </p:nvPr>
        </p:nvGraphicFramePr>
        <p:xfrm>
          <a:off x="334566" y="1347707"/>
          <a:ext cx="11377264" cy="48319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65089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21" y="333450"/>
            <a:ext cx="5132403" cy="504056"/>
          </a:xfrm>
        </p:spPr>
        <p:txBody>
          <a:bodyPr>
            <a:noAutofit/>
          </a:bodyPr>
          <a:lstStyle/>
          <a:p>
            <a:r>
              <a:rPr lang="ja-JP" altLang="en-US" sz="3200" dirty="0">
                <a:solidFill>
                  <a:schemeClr val="tx1"/>
                </a:solidFill>
              </a:rPr>
              <a:t>ネット以外の活動（余暇）</a:t>
            </a:r>
            <a:endParaRPr kumimoji="1" lang="ja-JP" altLang="en-US" sz="3200" dirty="0">
              <a:solidFill>
                <a:schemeClr val="tx1"/>
              </a:solidFill>
            </a:endParaRPr>
          </a:p>
        </p:txBody>
      </p:sp>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30</a:t>
            </a:fld>
            <a:endParaRPr lang="ja-JP" altLang="en-US" dirty="0"/>
          </a:p>
        </p:txBody>
      </p:sp>
      <p:sp>
        <p:nvSpPr>
          <p:cNvPr id="9" name="四角形: 角を丸くする 8">
            <a:extLst>
              <a:ext uri="{FF2B5EF4-FFF2-40B4-BE49-F238E27FC236}">
                <a16:creationId xmlns:a16="http://schemas.microsoft.com/office/drawing/2014/main" id="{A177F604-1BA4-82C5-350B-B8444CF23F02}"/>
              </a:ext>
            </a:extLst>
          </p:cNvPr>
          <p:cNvSpPr/>
          <p:nvPr/>
        </p:nvSpPr>
        <p:spPr>
          <a:xfrm>
            <a:off x="1053783" y="1372860"/>
            <a:ext cx="5153169" cy="121538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800" b="1" dirty="0">
                <a:solidFill>
                  <a:schemeClr val="tx1"/>
                </a:solidFill>
              </a:rPr>
              <a:t>スマホやゲーム以外の楽しみを</a:t>
            </a:r>
            <a:endParaRPr lang="en-US" altLang="ja-JP" sz="2800" b="1" dirty="0">
              <a:solidFill>
                <a:schemeClr val="tx1"/>
              </a:solidFill>
            </a:endParaRPr>
          </a:p>
          <a:p>
            <a:r>
              <a:rPr lang="ja-JP" altLang="en-US" sz="2800" b="1" dirty="0">
                <a:solidFill>
                  <a:srgbClr val="FF0000"/>
                </a:solidFill>
              </a:rPr>
              <a:t>家族で取り組む時間</a:t>
            </a:r>
            <a:r>
              <a:rPr lang="ja-JP" altLang="en-US" sz="2800" b="1" dirty="0">
                <a:solidFill>
                  <a:schemeClr val="tx1"/>
                </a:solidFill>
              </a:rPr>
              <a:t>を作る</a:t>
            </a:r>
          </a:p>
        </p:txBody>
      </p:sp>
      <p:sp>
        <p:nvSpPr>
          <p:cNvPr id="10" name="テキスト ボックス 9">
            <a:extLst>
              <a:ext uri="{FF2B5EF4-FFF2-40B4-BE49-F238E27FC236}">
                <a16:creationId xmlns:a16="http://schemas.microsoft.com/office/drawing/2014/main" id="{5C444101-9BE2-0162-F0F7-510B8412C40D}"/>
              </a:ext>
            </a:extLst>
          </p:cNvPr>
          <p:cNvSpPr txBox="1"/>
          <p:nvPr/>
        </p:nvSpPr>
        <p:spPr>
          <a:xfrm>
            <a:off x="1310745" y="2709714"/>
            <a:ext cx="4431179" cy="2677307"/>
          </a:xfrm>
          <a:prstGeom prst="rect">
            <a:avLst/>
          </a:prstGeom>
          <a:noFill/>
        </p:spPr>
        <p:txBody>
          <a:bodyPr wrap="square" rtlCol="0">
            <a:spAutoFit/>
          </a:bodyPr>
          <a:lstStyle/>
          <a:p>
            <a:r>
              <a:rPr lang="ja-JP" altLang="en-US" sz="2800" b="1" dirty="0">
                <a:latin typeface="UD デジタル 教科書体 N-B" panose="02020700000000000000" pitchFamily="17" charset="-128"/>
                <a:ea typeface="UD デジタル 教科書体 N-B" panose="02020700000000000000" pitchFamily="17" charset="-128"/>
              </a:rPr>
              <a:t>〇　キャンプ</a:t>
            </a:r>
            <a:endParaRPr lang="en-US" altLang="ja-JP" sz="2800" b="1" dirty="0">
              <a:latin typeface="UD デジタル 教科書体 N-B" panose="02020700000000000000" pitchFamily="17" charset="-128"/>
              <a:ea typeface="UD デジタル 教科書体 N-B" panose="02020700000000000000" pitchFamily="17" charset="-128"/>
            </a:endParaRPr>
          </a:p>
          <a:p>
            <a:r>
              <a:rPr lang="ja-JP" altLang="en-US" sz="2800" b="1" dirty="0">
                <a:latin typeface="UD デジタル 教科書体 N-B" panose="02020700000000000000" pitchFamily="17" charset="-128"/>
                <a:ea typeface="UD デジタル 教科書体 N-B" panose="02020700000000000000" pitchFamily="17" charset="-128"/>
              </a:rPr>
              <a:t>〇　釣り</a:t>
            </a:r>
            <a:endParaRPr lang="en-US" altLang="ja-JP" sz="2800" b="1" dirty="0">
              <a:latin typeface="UD デジタル 教科書体 N-B" panose="02020700000000000000" pitchFamily="17" charset="-128"/>
              <a:ea typeface="UD デジタル 教科書体 N-B" panose="02020700000000000000" pitchFamily="17" charset="-128"/>
            </a:endParaRPr>
          </a:p>
          <a:p>
            <a:r>
              <a:rPr lang="ja-JP" altLang="en-US" sz="2800" b="1" dirty="0">
                <a:latin typeface="UD デジタル 教科書体 N-B" panose="02020700000000000000" pitchFamily="17" charset="-128"/>
                <a:ea typeface="UD デジタル 教科書体 N-B" panose="02020700000000000000" pitchFamily="17" charset="-128"/>
              </a:rPr>
              <a:t>〇　軽スポーツ</a:t>
            </a:r>
            <a:endParaRPr lang="en-US" altLang="ja-JP" sz="2800" b="1" dirty="0">
              <a:latin typeface="UD デジタル 教科書体 N-B" panose="02020700000000000000" pitchFamily="17" charset="-128"/>
              <a:ea typeface="UD デジタル 教科書体 N-B" panose="02020700000000000000" pitchFamily="17" charset="-128"/>
            </a:endParaRPr>
          </a:p>
          <a:p>
            <a:r>
              <a:rPr lang="ja-JP" altLang="en-US" sz="2800" b="1" dirty="0">
                <a:latin typeface="UD デジタル 教科書体 N-B" panose="02020700000000000000" pitchFamily="17" charset="-128"/>
                <a:ea typeface="UD デジタル 教科書体 N-B" panose="02020700000000000000" pitchFamily="17" charset="-128"/>
              </a:rPr>
              <a:t>〇　料理</a:t>
            </a:r>
            <a:endParaRPr lang="en-US" altLang="ja-JP" sz="2800" b="1" dirty="0">
              <a:latin typeface="UD デジタル 教科書体 N-B" panose="02020700000000000000" pitchFamily="17" charset="-128"/>
              <a:ea typeface="UD デジタル 教科書体 N-B" panose="02020700000000000000" pitchFamily="17" charset="-128"/>
            </a:endParaRPr>
          </a:p>
          <a:p>
            <a:r>
              <a:rPr lang="ja-JP" altLang="en-US" sz="2800" b="1" dirty="0">
                <a:latin typeface="UD デジタル 教科書体 N-B" panose="02020700000000000000" pitchFamily="17" charset="-128"/>
                <a:ea typeface="UD デジタル 教科書体 N-B" panose="02020700000000000000" pitchFamily="17" charset="-128"/>
              </a:rPr>
              <a:t>〇　地域行事や自治体の</a:t>
            </a:r>
            <a:endParaRPr lang="en-US" altLang="ja-JP" sz="2800" b="1" dirty="0">
              <a:latin typeface="UD デジタル 教科書体 N-B" panose="02020700000000000000" pitchFamily="17" charset="-128"/>
              <a:ea typeface="UD デジタル 教科書体 N-B" panose="02020700000000000000" pitchFamily="17" charset="-128"/>
            </a:endParaRPr>
          </a:p>
          <a:p>
            <a:r>
              <a:rPr lang="ja-JP" altLang="en-US" sz="2800" b="1" dirty="0">
                <a:latin typeface="UD デジタル 教科書体 N-B" panose="02020700000000000000" pitchFamily="17" charset="-128"/>
                <a:ea typeface="UD デジタル 教科書体 N-B" panose="02020700000000000000" pitchFamily="17" charset="-128"/>
              </a:rPr>
              <a:t>　　イベントへの参加</a:t>
            </a:r>
            <a:endParaRPr lang="en-US" altLang="ja-JP" sz="2800" b="1" dirty="0">
              <a:latin typeface="UD デジタル 教科書体 N-B" panose="02020700000000000000" pitchFamily="17" charset="-128"/>
              <a:ea typeface="UD デジタル 教科書体 N-B" panose="02020700000000000000" pitchFamily="17" charset="-128"/>
            </a:endParaRPr>
          </a:p>
        </p:txBody>
      </p:sp>
      <p:sp>
        <p:nvSpPr>
          <p:cNvPr id="11" name="矢印: 右 10">
            <a:extLst>
              <a:ext uri="{FF2B5EF4-FFF2-40B4-BE49-F238E27FC236}">
                <a16:creationId xmlns:a16="http://schemas.microsoft.com/office/drawing/2014/main" id="{BA71EF6D-8C96-5553-0FCE-6DAD86FC7C56}"/>
              </a:ext>
            </a:extLst>
          </p:cNvPr>
          <p:cNvSpPr/>
          <p:nvPr/>
        </p:nvSpPr>
        <p:spPr>
          <a:xfrm>
            <a:off x="5386663" y="3103611"/>
            <a:ext cx="570197" cy="208416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2" name="テキスト ボックス 11">
            <a:extLst>
              <a:ext uri="{FF2B5EF4-FFF2-40B4-BE49-F238E27FC236}">
                <a16:creationId xmlns:a16="http://schemas.microsoft.com/office/drawing/2014/main" id="{56169E3E-AF90-7A2F-5C98-406CE5F526D0}"/>
              </a:ext>
            </a:extLst>
          </p:cNvPr>
          <p:cNvSpPr txBox="1"/>
          <p:nvPr/>
        </p:nvSpPr>
        <p:spPr>
          <a:xfrm>
            <a:off x="6206952" y="2866859"/>
            <a:ext cx="5475528" cy="3227836"/>
          </a:xfrm>
          <a:prstGeom prst="rect">
            <a:avLst/>
          </a:prstGeom>
          <a:noFill/>
        </p:spPr>
        <p:txBody>
          <a:bodyPr wrap="square" rtlCol="0">
            <a:spAutoFit/>
          </a:bodyPr>
          <a:lstStyle/>
          <a:p>
            <a:pPr>
              <a:lnSpc>
                <a:spcPct val="200000"/>
              </a:lnSpc>
            </a:pPr>
            <a:r>
              <a:rPr lang="ja-JP" altLang="en-US" sz="2800" b="1" dirty="0">
                <a:latin typeface="BIZ UDPゴシック" panose="020B0400000000000000" pitchFamily="50" charset="-128"/>
                <a:ea typeface="BIZ UDPゴシック" panose="020B0400000000000000" pitchFamily="50" charset="-128"/>
              </a:rPr>
              <a:t>１、新しい</a:t>
            </a:r>
            <a:r>
              <a:rPr lang="ja-JP" altLang="en-US" sz="2800" b="1" dirty="0">
                <a:solidFill>
                  <a:srgbClr val="FF0000"/>
                </a:solidFill>
                <a:latin typeface="BIZ UDPゴシック" panose="020B0400000000000000" pitchFamily="50" charset="-128"/>
                <a:ea typeface="BIZ UDPゴシック" panose="020B0400000000000000" pitchFamily="50" charset="-128"/>
              </a:rPr>
              <a:t>楽しみ</a:t>
            </a:r>
            <a:r>
              <a:rPr lang="ja-JP" altLang="en-US" sz="2800" b="1" dirty="0">
                <a:latin typeface="BIZ UDPゴシック" panose="020B0400000000000000" pitchFamily="50" charset="-128"/>
                <a:ea typeface="BIZ UDPゴシック" panose="020B0400000000000000" pitchFamily="50" charset="-128"/>
              </a:rPr>
              <a:t>の発見</a:t>
            </a:r>
            <a:endParaRPr lang="en-US" altLang="ja-JP" sz="2800" b="1" dirty="0">
              <a:latin typeface="BIZ UDPゴシック" panose="020B0400000000000000" pitchFamily="50" charset="-128"/>
              <a:ea typeface="BIZ UDPゴシック" panose="020B0400000000000000" pitchFamily="50" charset="-128"/>
            </a:endParaRPr>
          </a:p>
          <a:p>
            <a:pPr>
              <a:lnSpc>
                <a:spcPct val="200000"/>
              </a:lnSpc>
            </a:pPr>
            <a:r>
              <a:rPr lang="ja-JP" altLang="en-US" sz="2800" b="1" dirty="0">
                <a:latin typeface="BIZ UDPゴシック" panose="020B0400000000000000" pitchFamily="50" charset="-128"/>
                <a:ea typeface="BIZ UDPゴシック" panose="020B0400000000000000" pitchFamily="50" charset="-128"/>
              </a:rPr>
              <a:t>２、家族の</a:t>
            </a:r>
            <a:r>
              <a:rPr lang="ja-JP" altLang="en-US" sz="2800" b="1" dirty="0">
                <a:solidFill>
                  <a:srgbClr val="FF0000"/>
                </a:solidFill>
                <a:latin typeface="BIZ UDPゴシック" panose="020B0400000000000000" pitchFamily="50" charset="-128"/>
                <a:ea typeface="BIZ UDPゴシック" panose="020B0400000000000000" pitchFamily="50" charset="-128"/>
              </a:rPr>
              <a:t>コミュニケーション</a:t>
            </a:r>
            <a:r>
              <a:rPr lang="ja-JP" altLang="en-US" sz="2800" b="1" dirty="0">
                <a:latin typeface="BIZ UDPゴシック" panose="020B0400000000000000" pitchFamily="50" charset="-128"/>
                <a:ea typeface="BIZ UDPゴシック" panose="020B0400000000000000" pitchFamily="50" charset="-128"/>
              </a:rPr>
              <a:t>増加</a:t>
            </a:r>
            <a:endParaRPr lang="en-US" altLang="ja-JP" sz="2800" b="1" dirty="0">
              <a:latin typeface="BIZ UDPゴシック" panose="020B0400000000000000" pitchFamily="50" charset="-128"/>
              <a:ea typeface="BIZ UDPゴシック" panose="020B0400000000000000" pitchFamily="50" charset="-128"/>
            </a:endParaRPr>
          </a:p>
          <a:p>
            <a:pPr>
              <a:lnSpc>
                <a:spcPct val="200000"/>
              </a:lnSpc>
            </a:pPr>
            <a:r>
              <a:rPr lang="ja-JP" altLang="en-US" sz="2800" b="1" dirty="0">
                <a:latin typeface="BIZ UDPゴシック" panose="020B0400000000000000" pitchFamily="50" charset="-128"/>
                <a:ea typeface="BIZ UDPゴシック" panose="020B0400000000000000" pitchFamily="50" charset="-128"/>
              </a:rPr>
              <a:t>３、</a:t>
            </a:r>
            <a:r>
              <a:rPr lang="ja-JP" altLang="en-US" sz="2800" b="1" dirty="0">
                <a:solidFill>
                  <a:srgbClr val="FF0000"/>
                </a:solidFill>
                <a:latin typeface="BIZ UDPゴシック" panose="020B0400000000000000" pitchFamily="50" charset="-128"/>
                <a:ea typeface="BIZ UDPゴシック" panose="020B0400000000000000" pitchFamily="50" charset="-128"/>
              </a:rPr>
              <a:t>安心感</a:t>
            </a:r>
            <a:r>
              <a:rPr lang="ja-JP" altLang="en-US" sz="2800" b="1" dirty="0">
                <a:latin typeface="BIZ UDPゴシック" panose="020B0400000000000000" pitchFamily="50" charset="-128"/>
                <a:ea typeface="BIZ UDPゴシック" panose="020B0400000000000000" pitchFamily="50" charset="-128"/>
              </a:rPr>
              <a:t>の増加</a:t>
            </a:r>
            <a:endParaRPr lang="en-US" altLang="ja-JP" sz="2800" b="1" dirty="0">
              <a:latin typeface="BIZ UDPゴシック" panose="020B0400000000000000" pitchFamily="50" charset="-128"/>
              <a:ea typeface="BIZ UDPゴシック" panose="020B0400000000000000" pitchFamily="50" charset="-128"/>
            </a:endParaRPr>
          </a:p>
          <a:p>
            <a:pPr>
              <a:lnSpc>
                <a:spcPct val="200000"/>
              </a:lnSpc>
            </a:pPr>
            <a:r>
              <a:rPr lang="ja-JP" altLang="en-US" b="1" dirty="0"/>
              <a:t>　　</a:t>
            </a:r>
          </a:p>
        </p:txBody>
      </p:sp>
      <p:sp>
        <p:nvSpPr>
          <p:cNvPr id="13" name="テキスト ボックス 12">
            <a:extLst>
              <a:ext uri="{FF2B5EF4-FFF2-40B4-BE49-F238E27FC236}">
                <a16:creationId xmlns:a16="http://schemas.microsoft.com/office/drawing/2014/main" id="{DBD0C2DE-30AC-C4ED-1571-380672B07DD1}"/>
              </a:ext>
            </a:extLst>
          </p:cNvPr>
          <p:cNvSpPr txBox="1"/>
          <p:nvPr/>
        </p:nvSpPr>
        <p:spPr>
          <a:xfrm>
            <a:off x="5741924" y="5608472"/>
            <a:ext cx="6219784" cy="830889"/>
          </a:xfrm>
          <a:prstGeom prst="rect">
            <a:avLst/>
          </a:prstGeom>
          <a:solidFill>
            <a:srgbClr val="FFFF00"/>
          </a:solidFill>
          <a:ln>
            <a:solidFill>
              <a:schemeClr val="tx1"/>
            </a:solidFill>
          </a:ln>
        </p:spPr>
        <p:txBody>
          <a:bodyPr wrap="square" rtlCol="0">
            <a:spAutoFit/>
          </a:bodyPr>
          <a:lstStyle/>
          <a:p>
            <a:r>
              <a:rPr lang="ja-JP" altLang="en-US" sz="2400" b="1" dirty="0">
                <a:solidFill>
                  <a:srgbClr val="FF0000"/>
                </a:solidFill>
                <a:latin typeface="BIZ UDPゴシック" panose="020B0400000000000000" pitchFamily="50" charset="-128"/>
                <a:ea typeface="BIZ UDPゴシック" panose="020B0400000000000000" pitchFamily="50" charset="-128"/>
              </a:rPr>
              <a:t>家庭での居場所に安心感がもてると、互いに</a:t>
            </a:r>
            <a:endParaRPr lang="en-US" altLang="ja-JP" sz="2400" b="1" dirty="0">
              <a:solidFill>
                <a:srgbClr val="FF0000"/>
              </a:solidFill>
              <a:latin typeface="BIZ UDPゴシック" panose="020B0400000000000000" pitchFamily="50" charset="-128"/>
              <a:ea typeface="BIZ UDPゴシック" panose="020B0400000000000000" pitchFamily="50" charset="-128"/>
            </a:endParaRPr>
          </a:p>
          <a:p>
            <a:r>
              <a:rPr lang="ja-JP" altLang="en-US" sz="2400" b="1" dirty="0">
                <a:solidFill>
                  <a:srgbClr val="FF0000"/>
                </a:solidFill>
                <a:latin typeface="BIZ UDPゴシック" panose="020B0400000000000000" pitchFamily="50" charset="-128"/>
                <a:ea typeface="BIZ UDPゴシック" panose="020B0400000000000000" pitchFamily="50" charset="-128"/>
              </a:rPr>
              <a:t>声を掛けやすくなり、相談しやすい雰囲気に</a:t>
            </a:r>
            <a:r>
              <a:rPr lang="ja-JP" altLang="en-US" b="1" dirty="0"/>
              <a:t>　　</a:t>
            </a:r>
          </a:p>
        </p:txBody>
      </p:sp>
      <p:pic>
        <p:nvPicPr>
          <p:cNvPr id="15" name="図 14" descr="屋内, 人, 子供, テーブル が含まれている画像&#10;&#10;自動的に生成された説明">
            <a:extLst>
              <a:ext uri="{FF2B5EF4-FFF2-40B4-BE49-F238E27FC236}">
                <a16:creationId xmlns:a16="http://schemas.microsoft.com/office/drawing/2014/main" id="{5C7B5C71-2DA2-567C-CA98-26053B0ED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3993" y="89428"/>
            <a:ext cx="2469392" cy="1852044"/>
          </a:xfrm>
          <a:prstGeom prst="rect">
            <a:avLst/>
          </a:prstGeom>
        </p:spPr>
      </p:pic>
      <p:pic>
        <p:nvPicPr>
          <p:cNvPr id="16" name="図 15" descr="テーブルで食事をしている人達&#10;&#10;自動的に生成された説明">
            <a:extLst>
              <a:ext uri="{FF2B5EF4-FFF2-40B4-BE49-F238E27FC236}">
                <a16:creationId xmlns:a16="http://schemas.microsoft.com/office/drawing/2014/main" id="{91B147D9-F751-9BEC-5A87-077745F7A5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263" y="133932"/>
            <a:ext cx="2377637" cy="1783229"/>
          </a:xfrm>
          <a:prstGeom prst="rect">
            <a:avLst/>
          </a:prstGeom>
        </p:spPr>
      </p:pic>
      <p:sp>
        <p:nvSpPr>
          <p:cNvPr id="17" name="テキスト ボックス 16">
            <a:extLst>
              <a:ext uri="{FF2B5EF4-FFF2-40B4-BE49-F238E27FC236}">
                <a16:creationId xmlns:a16="http://schemas.microsoft.com/office/drawing/2014/main" id="{83641573-0B00-0095-4FE9-0DF4CA93C280}"/>
              </a:ext>
            </a:extLst>
          </p:cNvPr>
          <p:cNvSpPr txBox="1"/>
          <p:nvPr/>
        </p:nvSpPr>
        <p:spPr>
          <a:xfrm>
            <a:off x="9454980" y="1917160"/>
            <a:ext cx="2733011" cy="215416"/>
          </a:xfrm>
          <a:prstGeom prst="rect">
            <a:avLst/>
          </a:prstGeom>
          <a:noFill/>
        </p:spPr>
        <p:txBody>
          <a:bodyPr wrap="square" rtlCol="0">
            <a:spAutoFit/>
          </a:bodyPr>
          <a:lstStyle/>
          <a:p>
            <a:r>
              <a:rPr lang="ja-JP" altLang="en-US" sz="800" dirty="0"/>
              <a:t>ぎふあおぞらキャンプ２０２４</a:t>
            </a:r>
            <a:r>
              <a:rPr lang="en-US" altLang="ja-JP" sz="800" dirty="0"/>
              <a:t>(</a:t>
            </a:r>
            <a:r>
              <a:rPr lang="ja-JP" altLang="en-US" sz="800" dirty="0"/>
              <a:t>岐阜市少年自然の家）</a:t>
            </a:r>
          </a:p>
        </p:txBody>
      </p:sp>
      <p:sp>
        <p:nvSpPr>
          <p:cNvPr id="3" name="テキスト ボックス 2">
            <a:extLst>
              <a:ext uri="{FF2B5EF4-FFF2-40B4-BE49-F238E27FC236}">
                <a16:creationId xmlns:a16="http://schemas.microsoft.com/office/drawing/2014/main" id="{03B56975-E731-6F1F-B580-CCD8FFEFAE49}"/>
              </a:ext>
            </a:extLst>
          </p:cNvPr>
          <p:cNvSpPr txBox="1"/>
          <p:nvPr/>
        </p:nvSpPr>
        <p:spPr>
          <a:xfrm>
            <a:off x="609521" y="5374010"/>
            <a:ext cx="4777142" cy="1323439"/>
          </a:xfrm>
          <a:prstGeom prst="rect">
            <a:avLst/>
          </a:prstGeom>
          <a:solidFill>
            <a:srgbClr val="FFFF66"/>
          </a:solidFill>
          <a:ln>
            <a:solidFill>
              <a:schemeClr val="tx1"/>
            </a:solidFill>
          </a:ln>
        </p:spPr>
        <p:txBody>
          <a:bodyPr wrap="square" rtlCol="0">
            <a:spAutoFit/>
          </a:bodyPr>
          <a:lstStyle/>
          <a:p>
            <a:r>
              <a:rPr lang="en-US" altLang="ja-JP" sz="2000" dirty="0">
                <a:solidFill>
                  <a:srgbClr val="FF0000"/>
                </a:solidFill>
                <a:latin typeface="+mn-ea"/>
              </a:rPr>
              <a:t>【</a:t>
            </a:r>
            <a:r>
              <a:rPr lang="ja-JP" altLang="en-US" sz="2000" dirty="0">
                <a:solidFill>
                  <a:srgbClr val="FF0000"/>
                </a:solidFill>
                <a:latin typeface="+mn-ea"/>
              </a:rPr>
              <a:t>デジタルデトックス</a:t>
            </a:r>
            <a:r>
              <a:rPr lang="en-US" altLang="ja-JP" sz="2000" dirty="0">
                <a:solidFill>
                  <a:srgbClr val="FF0000"/>
                </a:solidFill>
                <a:latin typeface="+mn-ea"/>
              </a:rPr>
              <a:t>】</a:t>
            </a:r>
          </a:p>
          <a:p>
            <a:r>
              <a:rPr lang="ja-JP" altLang="en-US" sz="2000" dirty="0">
                <a:solidFill>
                  <a:srgbClr val="FF0000"/>
                </a:solidFill>
                <a:latin typeface="+mn-ea"/>
              </a:rPr>
              <a:t>一定期間デジタルデバイスを距離を置いてストレス軽減現実社会におけるコミュニケーションや自然とのつながりにフォーカスを！</a:t>
            </a:r>
            <a:r>
              <a:rPr lang="en-US" altLang="ja-JP" sz="2000" dirty="0">
                <a:solidFill>
                  <a:srgbClr val="FF0000"/>
                </a:solidFill>
                <a:latin typeface="+mn-ea"/>
              </a:rPr>
              <a:t>!</a:t>
            </a:r>
            <a:endParaRPr lang="ja-JP" altLang="en-US" sz="2000" dirty="0">
              <a:solidFill>
                <a:srgbClr val="FF0000"/>
              </a:solidFill>
              <a:latin typeface="+mn-ea"/>
            </a:endParaRPr>
          </a:p>
        </p:txBody>
      </p:sp>
    </p:spTree>
    <p:extLst>
      <p:ext uri="{BB962C8B-B14F-4D97-AF65-F5344CB8AC3E}">
        <p14:creationId xmlns:p14="http://schemas.microsoft.com/office/powerpoint/2010/main" val="128703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animEffect transition="in" filter="fade">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3600" dirty="0">
                <a:latin typeface="BIZ UDPゴシック" panose="020B0400000000000000" pitchFamily="50" charset="-128"/>
                <a:ea typeface="BIZ UDPゴシック" panose="020B0400000000000000" pitchFamily="50" charset="-128"/>
              </a:rPr>
              <a:t>ネットトラブルにあったら</a:t>
            </a:r>
          </a:p>
        </p:txBody>
      </p:sp>
      <p:sp>
        <p:nvSpPr>
          <p:cNvPr id="5" name="コンテンツ プレースホルダー 4"/>
          <p:cNvSpPr>
            <a:spLocks noGrp="1"/>
          </p:cNvSpPr>
          <p:nvPr>
            <p:ph idx="1"/>
          </p:nvPr>
        </p:nvSpPr>
        <p:spPr>
          <a:xfrm>
            <a:off x="6959302" y="2997746"/>
            <a:ext cx="4621590" cy="3240360"/>
          </a:xfrm>
          <a:solidFill>
            <a:schemeClr val="accent2">
              <a:lumMod val="20000"/>
              <a:lumOff val="80000"/>
            </a:schemeClr>
          </a:solidFill>
          <a:ln w="28575">
            <a:solidFill>
              <a:schemeClr val="accent1"/>
            </a:solidFill>
          </a:ln>
        </p:spPr>
        <p:txBody>
          <a:bodyPr vert="horz" lIns="0" tIns="396000" rIns="0" bIns="0" rtlCol="0">
            <a:noAutofit/>
          </a:bodyPr>
          <a:lstStyle/>
          <a:p>
            <a:pPr marL="717550" lvl="1" indent="-450850"/>
            <a:r>
              <a:rPr lang="ja-JP" altLang="en-US" sz="2400" dirty="0">
                <a:latin typeface="UD デジタル 教科書体 N-B" panose="02020700000000000000" pitchFamily="17" charset="-128"/>
                <a:ea typeface="UD デジタル 教科書体 N-B" panose="02020700000000000000" pitchFamily="17" charset="-128"/>
              </a:rPr>
              <a:t>・サイト運営者</a:t>
            </a:r>
            <a:r>
              <a:rPr lang="en-US" altLang="ja-JP" sz="2400" dirty="0">
                <a:latin typeface="UD デジタル 教科書体 N-B" panose="02020700000000000000" pitchFamily="17" charset="-128"/>
                <a:ea typeface="UD デジタル 教科書体 N-B" panose="02020700000000000000" pitchFamily="17" charset="-128"/>
              </a:rPr>
              <a:t>,</a:t>
            </a:r>
            <a:r>
              <a:rPr lang="ja-JP" altLang="en-US" sz="2400" dirty="0">
                <a:latin typeface="UD デジタル 教科書体 N-B" panose="02020700000000000000" pitchFamily="17" charset="-128"/>
                <a:ea typeface="UD デジタル 教科書体 N-B" panose="02020700000000000000" pitchFamily="17" charset="-128"/>
              </a:rPr>
              <a:t>管理者</a:t>
            </a:r>
          </a:p>
          <a:p>
            <a:pPr marL="717550" lvl="1" indent="-450850"/>
            <a:r>
              <a:rPr lang="ja-JP" altLang="en-US" sz="2400" dirty="0">
                <a:latin typeface="UD デジタル 教科書体 N-B" panose="02020700000000000000" pitchFamily="17" charset="-128"/>
                <a:ea typeface="UD デジタル 教科書体 N-B" panose="02020700000000000000" pitchFamily="17" charset="-128"/>
              </a:rPr>
              <a:t>・サーバ管理者</a:t>
            </a:r>
          </a:p>
          <a:p>
            <a:pPr marL="717550" lvl="1" indent="-450850"/>
            <a:r>
              <a:rPr lang="ja-JP" altLang="en-US" sz="2400" dirty="0">
                <a:latin typeface="UD デジタル 教科書体 N-B" panose="02020700000000000000" pitchFamily="17" charset="-128"/>
                <a:ea typeface="UD デジタル 教科書体 N-B" panose="02020700000000000000" pitchFamily="17" charset="-128"/>
              </a:rPr>
              <a:t>・ネットワーク管理者</a:t>
            </a:r>
          </a:p>
          <a:p>
            <a:pPr marL="717550" lvl="1" indent="-450850"/>
            <a:r>
              <a:rPr lang="ja-JP" altLang="en-US" sz="2400" dirty="0">
                <a:latin typeface="UD デジタル 教科書体 N-B" panose="02020700000000000000" pitchFamily="17" charset="-128"/>
                <a:ea typeface="UD デジタル 教科書体 N-B" panose="02020700000000000000" pitchFamily="17" charset="-128"/>
              </a:rPr>
              <a:t>・警察</a:t>
            </a:r>
          </a:p>
          <a:p>
            <a:pPr marL="717550" lvl="1" indent="-450850"/>
            <a:r>
              <a:rPr lang="ja-JP" altLang="en-US" sz="2400" dirty="0">
                <a:latin typeface="UD デジタル 教科書体 N-B" panose="02020700000000000000" pitchFamily="17" charset="-128"/>
                <a:ea typeface="UD デジタル 教科書体 N-B" panose="02020700000000000000" pitchFamily="17" charset="-128"/>
              </a:rPr>
              <a:t>・国，自治体の行政サービス</a:t>
            </a:r>
          </a:p>
        </p:txBody>
      </p:sp>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31</a:t>
            </a:fld>
            <a:endParaRPr lang="ja-JP" altLang="en-US" dirty="0"/>
          </a:p>
        </p:txBody>
      </p:sp>
      <p:sp>
        <p:nvSpPr>
          <p:cNvPr id="33" name="テキスト ボックス 32"/>
          <p:cNvSpPr txBox="1"/>
          <p:nvPr/>
        </p:nvSpPr>
        <p:spPr>
          <a:xfrm>
            <a:off x="979774" y="1061931"/>
            <a:ext cx="9641815" cy="775287"/>
          </a:xfrm>
          <a:prstGeom prst="rect">
            <a:avLst/>
          </a:prstGeom>
          <a:noFill/>
        </p:spPr>
        <p:txBody>
          <a:bodyPr wrap="none" lIns="0" tIns="0" rIns="0" bIns="0" rtlCol="0" anchor="t" anchorCtr="0">
            <a:noAutofit/>
          </a:bodyPr>
          <a:lstStyle/>
          <a:p>
            <a:r>
              <a:rPr lang="ja-JP" altLang="en-US" sz="4400" dirty="0">
                <a:solidFill>
                  <a:srgbClr val="FF0000"/>
                </a:solidFill>
                <a:latin typeface="HGP創英角ｺﾞｼｯｸUB" pitchFamily="50" charset="-128"/>
                <a:ea typeface="HGP創英角ｺﾞｼｯｸUB" pitchFamily="50" charset="-128"/>
              </a:rPr>
              <a:t>「親、ともだち、たよれる人に相談」</a:t>
            </a:r>
          </a:p>
        </p:txBody>
      </p:sp>
      <p:sp>
        <p:nvSpPr>
          <p:cNvPr id="14" name="コンテンツ プレースホルダー 4"/>
          <p:cNvSpPr txBox="1">
            <a:spLocks/>
          </p:cNvSpPr>
          <p:nvPr/>
        </p:nvSpPr>
        <p:spPr>
          <a:xfrm>
            <a:off x="6959302" y="2421682"/>
            <a:ext cx="4621590" cy="581210"/>
          </a:xfrm>
          <a:prstGeom prst="rect">
            <a:avLst/>
          </a:prstGeom>
          <a:solidFill>
            <a:schemeClr val="accent1"/>
          </a:solidFill>
          <a:ln w="28575">
            <a:solidFill>
              <a:schemeClr val="accent1"/>
            </a:solidFill>
          </a:ln>
        </p:spPr>
        <p:txBody>
          <a:bodyPr vert="horz" lIns="0" tIns="0" rIns="0" bIns="36000" rtlCol="0" anchor="ctr" anchorCtr="0">
            <a:noAutofit/>
          </a:bodyPr>
          <a:lstStyle>
            <a:lvl1pPr marL="0" indent="0" algn="just" defTabSz="1088502" rtl="0" eaLnBrk="1" latinLnBrk="0" hangingPunct="1">
              <a:spcBef>
                <a:spcPct val="20000"/>
              </a:spcBef>
              <a:buFontTx/>
              <a:buNone/>
              <a:defRPr kumimoji="1" sz="2800" kern="1200">
                <a:solidFill>
                  <a:schemeClr val="accent1"/>
                </a:solidFill>
                <a:latin typeface="HGPｺﾞｼｯｸE" pitchFamily="50" charset="-128"/>
                <a:ea typeface="HGPｺﾞｼｯｸE" pitchFamily="50" charset="-128"/>
                <a:cs typeface="+mn-cs"/>
              </a:defRPr>
            </a:lvl1pPr>
            <a:lvl2pPr marL="360363" indent="-6350" algn="just" defTabSz="1088502" rtl="0" eaLnBrk="1" latinLnBrk="0" hangingPunct="1">
              <a:spcBef>
                <a:spcPct val="20000"/>
              </a:spcBef>
              <a:buFontTx/>
              <a:buNone/>
              <a:defRPr kumimoji="1" sz="2200" kern="1200">
                <a:solidFill>
                  <a:schemeClr val="tx1"/>
                </a:solidFill>
                <a:latin typeface="HG丸ｺﾞｼｯｸM-PRO" pitchFamily="50" charset="-128"/>
                <a:ea typeface="HG丸ｺﾞｼｯｸM-PRO" pitchFamily="50" charset="-128"/>
                <a:cs typeface="+mn-cs"/>
              </a:defRPr>
            </a:lvl2pPr>
            <a:lvl3pPr marL="354013" indent="0" algn="just" defTabSz="1088502" rtl="0" eaLnBrk="1" latinLnBrk="0" hangingPunct="1">
              <a:spcBef>
                <a:spcPct val="20000"/>
              </a:spcBef>
              <a:buFontTx/>
              <a:buNone/>
              <a:defRPr kumimoji="1" sz="2000" kern="1200">
                <a:solidFill>
                  <a:schemeClr val="tx1"/>
                </a:solidFill>
                <a:latin typeface="+mn-ea"/>
                <a:ea typeface="+mn-ea"/>
                <a:cs typeface="+mn-cs"/>
              </a:defRPr>
            </a:lvl3pPr>
            <a:lvl4pPr marL="1904878" indent="-272125" algn="just"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449129" indent="-272125" algn="just"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kumimoji="1" sz="2400" kern="1200">
                <a:solidFill>
                  <a:schemeClr val="tx1"/>
                </a:solidFill>
                <a:latin typeface="+mn-lt"/>
                <a:ea typeface="+mn-ea"/>
                <a:cs typeface="+mn-cs"/>
              </a:defRPr>
            </a:lvl9pPr>
          </a:lstStyle>
          <a:p>
            <a:pPr marL="717550" lvl="1" indent="-352425"/>
            <a:r>
              <a:rPr lang="ja-JP" altLang="en-US" sz="2400" dirty="0">
                <a:solidFill>
                  <a:schemeClr val="bg1"/>
                </a:solidFill>
                <a:latin typeface="HGPｺﾞｼｯｸE" pitchFamily="50" charset="-128"/>
                <a:ea typeface="HGPｺﾞｼｯｸE" pitchFamily="50" charset="-128"/>
              </a:rPr>
              <a:t>専門機関</a:t>
            </a:r>
          </a:p>
        </p:txBody>
      </p:sp>
      <p:sp>
        <p:nvSpPr>
          <p:cNvPr id="3" name="角丸四角形 2"/>
          <p:cNvSpPr/>
          <p:nvPr/>
        </p:nvSpPr>
        <p:spPr>
          <a:xfrm>
            <a:off x="1919105" y="2421682"/>
            <a:ext cx="864889" cy="3816424"/>
          </a:xfrm>
          <a:prstGeom prst="roundRect">
            <a:avLst/>
          </a:prstGeom>
        </p:spPr>
        <p:style>
          <a:lnRef idx="0">
            <a:schemeClr val="accent1"/>
          </a:lnRef>
          <a:fillRef idx="3">
            <a:schemeClr val="accent1"/>
          </a:fillRef>
          <a:effectRef idx="3">
            <a:schemeClr val="accent1"/>
          </a:effectRef>
          <a:fontRef idx="minor">
            <a:schemeClr val="lt1"/>
          </a:fontRef>
        </p:style>
        <p:txBody>
          <a:bodyPr vert="eaVert" lIns="0" tIns="0" rIns="0" bIns="0" rtlCol="0" anchor="ctr"/>
          <a:lstStyle/>
          <a:p>
            <a:pPr algn="ctr"/>
            <a:r>
              <a:rPr kumimoji="1" lang="ja-JP" altLang="en-US" sz="3200" dirty="0">
                <a:latin typeface="HGPｺﾞｼｯｸE" pitchFamily="50" charset="-128"/>
                <a:ea typeface="HGPｺﾞｼｯｸE" pitchFamily="50" charset="-128"/>
              </a:rPr>
              <a:t>みんな</a:t>
            </a:r>
          </a:p>
        </p:txBody>
      </p:sp>
      <p:sp>
        <p:nvSpPr>
          <p:cNvPr id="16" name="角丸四角形 15"/>
          <p:cNvSpPr/>
          <p:nvPr/>
        </p:nvSpPr>
        <p:spPr>
          <a:xfrm>
            <a:off x="4151554" y="2421682"/>
            <a:ext cx="1440160" cy="3816424"/>
          </a:xfrm>
          <a:prstGeom prst="roundRect">
            <a:avLst>
              <a:gd name="adj" fmla="val 10620"/>
            </a:avLst>
          </a:prstGeom>
        </p:spPr>
        <p:style>
          <a:lnRef idx="0">
            <a:schemeClr val="accent1"/>
          </a:lnRef>
          <a:fillRef idx="3">
            <a:schemeClr val="accent1"/>
          </a:fillRef>
          <a:effectRef idx="3">
            <a:schemeClr val="accent1"/>
          </a:effectRef>
          <a:fontRef idx="minor">
            <a:schemeClr val="lt1"/>
          </a:fontRef>
        </p:style>
        <p:txBody>
          <a:bodyPr vert="eaVert" lIns="0" tIns="252000" rIns="0" bIns="0" rtlCol="0" anchor="ctr"/>
          <a:lstStyle/>
          <a:p>
            <a:r>
              <a:rPr kumimoji="1" lang="ja-JP" altLang="en-US" sz="3200" dirty="0">
                <a:latin typeface="HGPｺﾞｼｯｸE" pitchFamily="50" charset="-128"/>
                <a:ea typeface="HGPｺﾞｼｯｸE" pitchFamily="50" charset="-128"/>
              </a:rPr>
              <a:t>周囲の</a:t>
            </a:r>
            <a:br>
              <a:rPr kumimoji="1" lang="en-US" altLang="ja-JP" sz="3200" dirty="0">
                <a:latin typeface="HGPｺﾞｼｯｸE" pitchFamily="50" charset="-128"/>
                <a:ea typeface="HGPｺﾞｼｯｸE" pitchFamily="50" charset="-128"/>
              </a:rPr>
            </a:br>
            <a:r>
              <a:rPr kumimoji="1" lang="ja-JP" altLang="en-US" sz="3200" dirty="0">
                <a:latin typeface="HGPｺﾞｼｯｸE" pitchFamily="50" charset="-128"/>
                <a:ea typeface="HGPｺﾞｼｯｸE" pitchFamily="50" charset="-128"/>
              </a:rPr>
              <a:t>信頼できる大人</a:t>
            </a:r>
            <a:br>
              <a:rPr kumimoji="1" lang="en-US" altLang="ja-JP" sz="3200" dirty="0">
                <a:latin typeface="HGPｺﾞｼｯｸE" pitchFamily="50" charset="-128"/>
                <a:ea typeface="HGPｺﾞｼｯｸE" pitchFamily="50" charset="-128"/>
              </a:rPr>
            </a:br>
            <a:r>
              <a:rPr kumimoji="1" lang="ja-JP" altLang="en-US" sz="1800" dirty="0">
                <a:latin typeface="HGPｺﾞｼｯｸE" pitchFamily="50" charset="-128"/>
                <a:ea typeface="HGPｺﾞｼｯｸE" pitchFamily="50" charset="-128"/>
              </a:rPr>
              <a:t>（保護者や学校の先生など）</a:t>
            </a:r>
          </a:p>
        </p:txBody>
      </p:sp>
      <p:sp>
        <p:nvSpPr>
          <p:cNvPr id="6" name="爆発 2 5"/>
          <p:cNvSpPr/>
          <p:nvPr/>
        </p:nvSpPr>
        <p:spPr>
          <a:xfrm>
            <a:off x="524394" y="1861605"/>
            <a:ext cx="2518800" cy="2232248"/>
          </a:xfrm>
          <a:prstGeom prst="irregularSeal2">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ja-JP" altLang="en-US" sz="2800" dirty="0">
                <a:solidFill>
                  <a:srgbClr val="FFFF00"/>
                </a:solidFill>
                <a:latin typeface="HGP創英角ｺﾞｼｯｸUB" pitchFamily="50" charset="-128"/>
                <a:ea typeface="HGP創英角ｺﾞｼｯｸUB" pitchFamily="50" charset="-128"/>
              </a:rPr>
              <a:t>トラブル</a:t>
            </a:r>
            <a:endParaRPr kumimoji="1" lang="en-US" altLang="ja-JP" sz="2800" dirty="0">
              <a:solidFill>
                <a:srgbClr val="FFFF00"/>
              </a:solidFill>
              <a:latin typeface="HGP創英角ｺﾞｼｯｸUB" pitchFamily="50" charset="-128"/>
              <a:ea typeface="HGP創英角ｺﾞｼｯｸUB" pitchFamily="50" charset="-128"/>
            </a:endParaRPr>
          </a:p>
          <a:p>
            <a:pPr algn="ctr"/>
            <a:r>
              <a:rPr lang="ja-JP" altLang="en-US" sz="2800" dirty="0">
                <a:solidFill>
                  <a:srgbClr val="FFFF00"/>
                </a:solidFill>
                <a:latin typeface="HGP創英角ｺﾞｼｯｸUB" pitchFamily="50" charset="-128"/>
                <a:ea typeface="HGP創英角ｺﾞｼｯｸUB" pitchFamily="50" charset="-128"/>
              </a:rPr>
              <a:t>発生</a:t>
            </a:r>
            <a:endParaRPr kumimoji="1" lang="ja-JP" altLang="en-US" sz="2800" dirty="0">
              <a:solidFill>
                <a:srgbClr val="FFFF00"/>
              </a:solidFill>
              <a:latin typeface="HGP創英角ｺﾞｼｯｸUB" pitchFamily="50" charset="-128"/>
              <a:ea typeface="HGP創英角ｺﾞｼｯｸUB" pitchFamily="50" charset="-128"/>
            </a:endParaRPr>
          </a:p>
        </p:txBody>
      </p:sp>
      <p:grpSp>
        <p:nvGrpSpPr>
          <p:cNvPr id="8" name="グループ化 7"/>
          <p:cNvGrpSpPr/>
          <p:nvPr/>
        </p:nvGrpSpPr>
        <p:grpSpPr>
          <a:xfrm>
            <a:off x="2856568" y="3822061"/>
            <a:ext cx="1256812" cy="1015663"/>
            <a:chOff x="2856568" y="3822061"/>
            <a:chExt cx="1256812" cy="1015663"/>
          </a:xfrm>
        </p:grpSpPr>
        <p:sp>
          <p:nvSpPr>
            <p:cNvPr id="25" name="下矢印 24"/>
            <p:cNvSpPr/>
            <p:nvPr/>
          </p:nvSpPr>
          <p:spPr>
            <a:xfrm rot="16200000">
              <a:off x="3088930" y="3701488"/>
              <a:ext cx="792088" cy="1256812"/>
            </a:xfrm>
            <a:prstGeom prst="downArrow">
              <a:avLst>
                <a:gd name="adj1" fmla="val 54276"/>
                <a:gd name="adj2" fmla="val 50458"/>
              </a:avLst>
            </a:prstGeom>
            <a:gradFill flip="none" rotWithShape="1">
              <a:gsLst>
                <a:gs pos="60000">
                  <a:srgbClr val="FFC000"/>
                </a:gs>
                <a:gs pos="100000">
                  <a:srgbClr val="FFC000">
                    <a:lumMod val="0"/>
                    <a:lumOff val="100000"/>
                  </a:srgbClr>
                </a:gs>
              </a:gsLst>
              <a:lin ang="16200000" scaled="1"/>
              <a:tileRect/>
            </a:gra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ja-JP" altLang="en-US" dirty="0"/>
            </a:p>
          </p:txBody>
        </p:sp>
        <p:sp>
          <p:nvSpPr>
            <p:cNvPr id="7" name="テキスト ボックス 6"/>
            <p:cNvSpPr txBox="1"/>
            <p:nvPr/>
          </p:nvSpPr>
          <p:spPr>
            <a:xfrm>
              <a:off x="2999425" y="3822061"/>
              <a:ext cx="738664" cy="1015663"/>
            </a:xfrm>
            <a:prstGeom prst="rect">
              <a:avLst/>
            </a:prstGeom>
            <a:noFill/>
          </p:spPr>
          <p:txBody>
            <a:bodyPr vert="eaVert" wrap="none" rtlCol="0">
              <a:spAutoFit/>
            </a:bodyPr>
            <a:lstStyle/>
            <a:p>
              <a:r>
                <a:rPr kumimoji="1" lang="ja-JP" altLang="en-US" sz="3600" dirty="0">
                  <a:solidFill>
                    <a:schemeClr val="accent6"/>
                  </a:solidFill>
                  <a:latin typeface="HGP創英角ｺﾞｼｯｸUB" pitchFamily="50" charset="-128"/>
                  <a:ea typeface="HGP創英角ｺﾞｼｯｸUB" pitchFamily="50" charset="-128"/>
                </a:rPr>
                <a:t>相談</a:t>
              </a:r>
            </a:p>
          </p:txBody>
        </p:sp>
      </p:grpSp>
      <p:grpSp>
        <p:nvGrpSpPr>
          <p:cNvPr id="27" name="グループ化 26"/>
          <p:cNvGrpSpPr/>
          <p:nvPr/>
        </p:nvGrpSpPr>
        <p:grpSpPr>
          <a:xfrm>
            <a:off x="5657825" y="3822061"/>
            <a:ext cx="1256812" cy="1015663"/>
            <a:chOff x="2856568" y="3822061"/>
            <a:chExt cx="1256812" cy="1015663"/>
          </a:xfrm>
        </p:grpSpPr>
        <p:sp>
          <p:nvSpPr>
            <p:cNvPr id="28" name="下矢印 27"/>
            <p:cNvSpPr/>
            <p:nvPr/>
          </p:nvSpPr>
          <p:spPr>
            <a:xfrm rot="16200000">
              <a:off x="3088930" y="3701488"/>
              <a:ext cx="792088" cy="1256812"/>
            </a:xfrm>
            <a:prstGeom prst="downArrow">
              <a:avLst>
                <a:gd name="adj1" fmla="val 54276"/>
                <a:gd name="adj2" fmla="val 50458"/>
              </a:avLst>
            </a:prstGeom>
            <a:gradFill flip="none" rotWithShape="1">
              <a:gsLst>
                <a:gs pos="60000">
                  <a:srgbClr val="FFC000"/>
                </a:gs>
                <a:gs pos="100000">
                  <a:srgbClr val="FFC000">
                    <a:lumMod val="0"/>
                    <a:lumOff val="100000"/>
                  </a:srgbClr>
                </a:gs>
              </a:gsLst>
              <a:lin ang="16200000" scaled="1"/>
              <a:tileRect/>
            </a:gra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ja-JP" altLang="en-US" dirty="0"/>
            </a:p>
          </p:txBody>
        </p:sp>
        <p:sp>
          <p:nvSpPr>
            <p:cNvPr id="29" name="テキスト ボックス 28"/>
            <p:cNvSpPr txBox="1"/>
            <p:nvPr/>
          </p:nvSpPr>
          <p:spPr>
            <a:xfrm>
              <a:off x="2999425" y="3822061"/>
              <a:ext cx="738664" cy="1015663"/>
            </a:xfrm>
            <a:prstGeom prst="rect">
              <a:avLst/>
            </a:prstGeom>
            <a:noFill/>
          </p:spPr>
          <p:txBody>
            <a:bodyPr vert="eaVert" wrap="none" rtlCol="0">
              <a:spAutoFit/>
            </a:bodyPr>
            <a:lstStyle/>
            <a:p>
              <a:r>
                <a:rPr kumimoji="1" lang="ja-JP" altLang="en-US" sz="3600" dirty="0">
                  <a:solidFill>
                    <a:schemeClr val="accent6"/>
                  </a:solidFill>
                  <a:latin typeface="HGP創英角ｺﾞｼｯｸUB" pitchFamily="50" charset="-128"/>
                  <a:ea typeface="HGP創英角ｺﾞｼｯｸUB" pitchFamily="50" charset="-128"/>
                </a:rPr>
                <a:t>相談</a:t>
              </a:r>
            </a:p>
          </p:txBody>
        </p:sp>
      </p:grpSp>
    </p:spTree>
    <p:extLst>
      <p:ext uri="{BB962C8B-B14F-4D97-AF65-F5344CB8AC3E}">
        <p14:creationId xmlns:p14="http://schemas.microsoft.com/office/powerpoint/2010/main" val="324927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85BBC39-464C-64C9-F204-C5EAFCCA6C66}"/>
              </a:ext>
            </a:extLst>
          </p:cNvPr>
          <p:cNvSpPr txBox="1"/>
          <p:nvPr/>
        </p:nvSpPr>
        <p:spPr>
          <a:xfrm>
            <a:off x="118542" y="184841"/>
            <a:ext cx="11963859" cy="1323439"/>
          </a:xfrm>
          <a:prstGeom prst="rect">
            <a:avLst/>
          </a:prstGeom>
          <a:solidFill>
            <a:schemeClr val="accent2">
              <a:lumMod val="20000"/>
              <a:lumOff val="80000"/>
            </a:schemeClr>
          </a:solidFill>
        </p:spPr>
        <p:txBody>
          <a:bodyPr wrap="square" rtlCol="0">
            <a:sp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ネットの安全・安心な利用　</a:t>
            </a:r>
            <a:endParaRPr kumimoji="1" lang="en-US" altLang="ja-JP" sz="4000" dirty="0">
              <a:latin typeface="UD デジタル 教科書体 NK-B" panose="02020700000000000000" pitchFamily="18" charset="-128"/>
              <a:ea typeface="UD デジタル 教科書体 NK-B" panose="02020700000000000000" pitchFamily="18" charset="-128"/>
            </a:endParaRPr>
          </a:p>
          <a:p>
            <a:r>
              <a:rPr lang="ja-JP" altLang="en-US" sz="4000" dirty="0">
                <a:latin typeface="UD デジタル 教科書体 NK-B" panose="02020700000000000000" pitchFamily="18" charset="-128"/>
                <a:ea typeface="UD デジタル 教科書体 NK-B" panose="02020700000000000000" pitchFamily="18" charset="-128"/>
              </a:rPr>
              <a:t>　　　　</a:t>
            </a:r>
            <a:r>
              <a:rPr kumimoji="1" lang="ja-JP" altLang="en-US" sz="4000" dirty="0">
                <a:latin typeface="UD デジタル 教科書体 NK-B" panose="02020700000000000000" pitchFamily="18" charset="-128"/>
                <a:ea typeface="UD デジタル 教科書体 NK-B" panose="02020700000000000000" pitchFamily="18" charset="-128"/>
              </a:rPr>
              <a:t>＝　</a:t>
            </a:r>
            <a:r>
              <a:rPr kumimoji="1" lang="ja-JP" altLang="en-US" sz="4000" dirty="0">
                <a:solidFill>
                  <a:srgbClr val="FF0000"/>
                </a:solidFill>
                <a:latin typeface="UD デジタル 教科書体 NK-B" panose="02020700000000000000" pitchFamily="18" charset="-128"/>
                <a:ea typeface="UD デジタル 教科書体 NK-B" panose="02020700000000000000" pitchFamily="18" charset="-128"/>
              </a:rPr>
              <a:t>日常のモラル</a:t>
            </a:r>
            <a:r>
              <a:rPr kumimoji="1" lang="ja-JP" altLang="en-US" sz="4000" dirty="0">
                <a:latin typeface="UD デジタル 教科書体 NK-B" panose="02020700000000000000" pitchFamily="18" charset="-128"/>
                <a:ea typeface="UD デジタル 教科書体 NK-B" panose="02020700000000000000" pitchFamily="18" charset="-128"/>
              </a:rPr>
              <a:t>　＋　インターネットの特徴の理解</a:t>
            </a:r>
          </a:p>
        </p:txBody>
      </p:sp>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32</a:t>
            </a:fld>
            <a:endParaRPr lang="ja-JP" altLang="en-US" dirty="0"/>
          </a:p>
        </p:txBody>
      </p:sp>
      <p:sp>
        <p:nvSpPr>
          <p:cNvPr id="7" name="テキスト ボックス 6"/>
          <p:cNvSpPr txBox="1"/>
          <p:nvPr/>
        </p:nvSpPr>
        <p:spPr>
          <a:xfrm>
            <a:off x="1773932" y="324642"/>
            <a:ext cx="8642548" cy="792088"/>
          </a:xfrm>
          <a:prstGeom prst="rect">
            <a:avLst/>
          </a:prstGeom>
          <a:noFill/>
        </p:spPr>
        <p:txBody>
          <a:bodyPr wrap="none" lIns="0" tIns="0" rIns="0" bIns="0" rtlCol="0">
            <a:noAutofit/>
          </a:bodyPr>
          <a:lstStyle/>
          <a:p>
            <a:pPr algn="ctr"/>
            <a:endParaRPr lang="en-US" altLang="ja-JP" sz="5400" dirty="0">
              <a:solidFill>
                <a:srgbClr val="212745"/>
              </a:solidFill>
              <a:latin typeface="UD デジタル 教科書体 NK-B" panose="02020700000000000000" pitchFamily="18" charset="-128"/>
              <a:ea typeface="UD デジタル 教科書体 NK-B" panose="02020700000000000000" pitchFamily="18" charset="-128"/>
            </a:endParaRPr>
          </a:p>
          <a:p>
            <a:pPr algn="ctr">
              <a:lnSpc>
                <a:spcPts val="1500"/>
              </a:lnSpc>
            </a:pPr>
            <a:endParaRPr lang="en-US" altLang="ja-JP" sz="6000" dirty="0">
              <a:latin typeface="UD デジタル 教科書体 NK-B" panose="02020700000000000000" pitchFamily="18" charset="-128"/>
              <a:ea typeface="UD デジタル 教科書体 NK-B" panose="02020700000000000000" pitchFamily="18" charset="-128"/>
            </a:endParaRPr>
          </a:p>
          <a:p>
            <a:pPr algn="ctr">
              <a:lnSpc>
                <a:spcPts val="1500"/>
              </a:lnSpc>
            </a:pPr>
            <a:endParaRPr lang="en-US" altLang="ja-JP" sz="6000" dirty="0">
              <a:latin typeface="UD デジタル 教科書体 NK-B" panose="02020700000000000000" pitchFamily="18" charset="-128"/>
              <a:ea typeface="UD デジタル 教科書体 NK-B" panose="02020700000000000000" pitchFamily="18" charset="-128"/>
            </a:endParaRPr>
          </a:p>
          <a:p>
            <a:pPr algn="ctr">
              <a:lnSpc>
                <a:spcPts val="1500"/>
              </a:lnSpc>
            </a:pPr>
            <a:endParaRPr lang="en-US" altLang="ja-JP" sz="6000" dirty="0">
              <a:latin typeface="UD デジタル 教科書体 NK-B" panose="02020700000000000000" pitchFamily="18" charset="-128"/>
              <a:ea typeface="UD デジタル 教科書体 NK-B" panose="02020700000000000000" pitchFamily="18" charset="-128"/>
            </a:endParaRPr>
          </a:p>
          <a:p>
            <a:pPr algn="ctr"/>
            <a:r>
              <a:rPr lang="ja-JP" altLang="en-US" sz="6000" dirty="0">
                <a:latin typeface="UD デジタル 教科書体 NK-B" panose="02020700000000000000" pitchFamily="18" charset="-128"/>
                <a:ea typeface="UD デジタル 教科書体 NK-B" panose="02020700000000000000" pitchFamily="18" charset="-128"/>
              </a:rPr>
              <a:t>ネットをうまく使うには</a:t>
            </a:r>
            <a:endParaRPr lang="en-US" altLang="ja-JP" sz="6000" dirty="0">
              <a:latin typeface="UD デジタル 教科書体 NK-B" panose="02020700000000000000" pitchFamily="18" charset="-128"/>
              <a:ea typeface="UD デジタル 教科書体 NK-B" panose="02020700000000000000" pitchFamily="18" charset="-128"/>
            </a:endParaRPr>
          </a:p>
          <a:p>
            <a:pPr algn="ctr"/>
            <a:r>
              <a:rPr lang="ja-JP" altLang="en-US" sz="6000" dirty="0">
                <a:latin typeface="UD デジタル 教科書体 NK-B" panose="02020700000000000000" pitchFamily="18" charset="-128"/>
                <a:ea typeface="UD デジタル 教科書体 NK-B" panose="02020700000000000000" pitchFamily="18" charset="-128"/>
              </a:rPr>
              <a:t>ネットの特徴の理解と</a:t>
            </a:r>
            <a:endParaRPr lang="en-US" altLang="ja-JP" sz="6000" dirty="0">
              <a:latin typeface="UD デジタル 教科書体 NK-B" panose="02020700000000000000" pitchFamily="18" charset="-128"/>
              <a:ea typeface="UD デジタル 教科書体 NK-B" panose="02020700000000000000" pitchFamily="18" charset="-128"/>
            </a:endParaRPr>
          </a:p>
          <a:p>
            <a:pPr algn="ctr"/>
            <a:r>
              <a:rPr lang="ja-JP" altLang="en-US" sz="6000" dirty="0">
                <a:latin typeface="UD デジタル 教科書体 NK-B" panose="02020700000000000000" pitchFamily="18" charset="-128"/>
                <a:ea typeface="UD デジタル 教科書体 NK-B" panose="02020700000000000000" pitchFamily="18" charset="-128"/>
              </a:rPr>
              <a:t>リアルな</a:t>
            </a:r>
            <a:r>
              <a:rPr kumimoji="1" lang="ja-JP" altLang="en-US" sz="6000" dirty="0">
                <a:latin typeface="UD デジタル 教科書体 NK-B" panose="02020700000000000000" pitchFamily="18" charset="-128"/>
                <a:ea typeface="UD デジタル 教科書体 NK-B" panose="02020700000000000000" pitchFamily="18" charset="-128"/>
              </a:rPr>
              <a:t>生活での約束や</a:t>
            </a:r>
            <a:endParaRPr kumimoji="1" lang="en-US" altLang="ja-JP" sz="6000" dirty="0">
              <a:latin typeface="UD デジタル 教科書体 NK-B" panose="02020700000000000000" pitchFamily="18" charset="-128"/>
              <a:ea typeface="UD デジタル 教科書体 NK-B" panose="02020700000000000000" pitchFamily="18" charset="-128"/>
            </a:endParaRPr>
          </a:p>
          <a:p>
            <a:pPr algn="ctr"/>
            <a:r>
              <a:rPr lang="ja-JP" altLang="en-US" sz="6000" dirty="0">
                <a:latin typeface="UD デジタル 教科書体 NK-B" panose="02020700000000000000" pitchFamily="18" charset="-128"/>
                <a:ea typeface="UD デジタル 教科書体 NK-B" panose="02020700000000000000" pitchFamily="18" charset="-128"/>
              </a:rPr>
              <a:t>仲間</a:t>
            </a:r>
            <a:r>
              <a:rPr kumimoji="1" lang="ja-JP" altLang="en-US" sz="6000" dirty="0">
                <a:latin typeface="UD デジタル 教科書体 NK-B" panose="02020700000000000000" pitchFamily="18" charset="-128"/>
                <a:ea typeface="UD デジタル 教科書体 NK-B" panose="02020700000000000000" pitchFamily="18" charset="-128"/>
              </a:rPr>
              <a:t>との</a:t>
            </a:r>
            <a:r>
              <a:rPr lang="ja-JP" altLang="en-US" sz="6000" dirty="0">
                <a:latin typeface="UD デジタル 教科書体 NK-B" panose="02020700000000000000" pitchFamily="18" charset="-128"/>
                <a:ea typeface="UD デジタル 教科書体 NK-B" panose="02020700000000000000" pitchFamily="18" charset="-128"/>
              </a:rPr>
              <a:t>かかわり</a:t>
            </a:r>
            <a:endParaRPr lang="en-US" altLang="ja-JP" sz="6000" dirty="0">
              <a:latin typeface="UD デジタル 教科書体 NK-B" panose="02020700000000000000" pitchFamily="18" charset="-128"/>
              <a:ea typeface="UD デジタル 教科書体 NK-B" panose="02020700000000000000" pitchFamily="18" charset="-128"/>
            </a:endParaRPr>
          </a:p>
          <a:p>
            <a:pPr algn="ctr"/>
            <a:r>
              <a:rPr lang="ja-JP" altLang="en-US" sz="6000" dirty="0">
                <a:latin typeface="UD デジタル 教科書体 NK-B" panose="02020700000000000000" pitchFamily="18" charset="-128"/>
                <a:ea typeface="UD デジタル 教科書体 NK-B" panose="02020700000000000000" pitchFamily="18" charset="-128"/>
              </a:rPr>
              <a:t>を大切にしよう。</a:t>
            </a:r>
            <a:endParaRPr kumimoji="1" lang="ja-JP" altLang="en-US" sz="6000" dirty="0">
              <a:latin typeface="HGP創英角ｺﾞｼｯｸUB" pitchFamily="50" charset="-128"/>
              <a:ea typeface="HGP創英角ｺﾞｼｯｸUB" pitchFamily="50" charset="-128"/>
            </a:endParaRPr>
          </a:p>
        </p:txBody>
      </p:sp>
    </p:spTree>
    <p:extLst>
      <p:ext uri="{BB962C8B-B14F-4D97-AF65-F5344CB8AC3E}">
        <p14:creationId xmlns:p14="http://schemas.microsoft.com/office/powerpoint/2010/main" val="318389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5B1F45F-4030-8344-697C-800172B760C6}"/>
              </a:ext>
            </a:extLst>
          </p:cNvPr>
          <p:cNvSpPr>
            <a:spLocks noGrp="1"/>
          </p:cNvSpPr>
          <p:nvPr>
            <p:ph type="sldNum" sz="quarter" idx="12"/>
          </p:nvPr>
        </p:nvSpPr>
        <p:spPr/>
        <p:txBody>
          <a:bodyPr/>
          <a:lstStyle/>
          <a:p>
            <a:fld id="{FE9BCB6C-B0B8-4E73-AD91-95F69BB24812}" type="slidenum">
              <a:rPr kumimoji="1" lang="ja-JP" altLang="en-US" smtClean="0"/>
              <a:t>33</a:t>
            </a:fld>
            <a:endParaRPr kumimoji="1" lang="ja-JP" altLang="en-US"/>
          </a:p>
        </p:txBody>
      </p:sp>
      <p:sp>
        <p:nvSpPr>
          <p:cNvPr id="3" name="テキスト ボックス 2">
            <a:extLst>
              <a:ext uri="{FF2B5EF4-FFF2-40B4-BE49-F238E27FC236}">
                <a16:creationId xmlns:a16="http://schemas.microsoft.com/office/drawing/2014/main" id="{5630457E-B823-8A8E-5428-246EDE19671A}"/>
              </a:ext>
            </a:extLst>
          </p:cNvPr>
          <p:cNvSpPr txBox="1"/>
          <p:nvPr/>
        </p:nvSpPr>
        <p:spPr>
          <a:xfrm>
            <a:off x="118542" y="184841"/>
            <a:ext cx="11963859" cy="1323439"/>
          </a:xfrm>
          <a:prstGeom prst="rect">
            <a:avLst/>
          </a:prstGeom>
          <a:solidFill>
            <a:schemeClr val="accent2">
              <a:lumMod val="20000"/>
              <a:lumOff val="80000"/>
            </a:schemeClr>
          </a:solidFill>
        </p:spPr>
        <p:txBody>
          <a:bodyPr wrap="square" rtlCol="0">
            <a:sp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ネットの安全・安心な利用　</a:t>
            </a:r>
            <a:endParaRPr kumimoji="1" lang="en-US" altLang="ja-JP" sz="4000" dirty="0">
              <a:latin typeface="UD デジタル 教科書体 NK-B" panose="02020700000000000000" pitchFamily="18" charset="-128"/>
              <a:ea typeface="UD デジタル 教科書体 NK-B" panose="02020700000000000000" pitchFamily="18" charset="-128"/>
            </a:endParaRPr>
          </a:p>
          <a:p>
            <a:r>
              <a:rPr lang="ja-JP" altLang="en-US" sz="4000" dirty="0">
                <a:latin typeface="UD デジタル 教科書体 NK-B" panose="02020700000000000000" pitchFamily="18" charset="-128"/>
                <a:ea typeface="UD デジタル 教科書体 NK-B" panose="02020700000000000000" pitchFamily="18" charset="-128"/>
              </a:rPr>
              <a:t>　　　　</a:t>
            </a:r>
            <a:r>
              <a:rPr kumimoji="1" lang="ja-JP" altLang="en-US" sz="4000" dirty="0">
                <a:latin typeface="UD デジタル 教科書体 NK-B" panose="02020700000000000000" pitchFamily="18" charset="-128"/>
                <a:ea typeface="UD デジタル 教科書体 NK-B" panose="02020700000000000000" pitchFamily="18" charset="-128"/>
              </a:rPr>
              <a:t>＝　</a:t>
            </a:r>
            <a:r>
              <a:rPr kumimoji="1" lang="ja-JP" altLang="en-US" sz="4000" dirty="0">
                <a:solidFill>
                  <a:srgbClr val="FF0000"/>
                </a:solidFill>
                <a:latin typeface="UD デジタル 教科書体 NK-B" panose="02020700000000000000" pitchFamily="18" charset="-128"/>
                <a:ea typeface="UD デジタル 教科書体 NK-B" panose="02020700000000000000" pitchFamily="18" charset="-128"/>
              </a:rPr>
              <a:t>日常のモラル</a:t>
            </a:r>
            <a:r>
              <a:rPr kumimoji="1" lang="ja-JP" altLang="en-US" sz="4000" dirty="0">
                <a:latin typeface="UD デジタル 教科書体 NK-B" panose="02020700000000000000" pitchFamily="18" charset="-128"/>
                <a:ea typeface="UD デジタル 教科書体 NK-B" panose="02020700000000000000" pitchFamily="18" charset="-128"/>
              </a:rPr>
              <a:t>　＋　インターネットの特徴の理解</a:t>
            </a:r>
          </a:p>
        </p:txBody>
      </p:sp>
      <p:sp>
        <p:nvSpPr>
          <p:cNvPr id="4" name="テキスト ボックス 3">
            <a:extLst>
              <a:ext uri="{FF2B5EF4-FFF2-40B4-BE49-F238E27FC236}">
                <a16:creationId xmlns:a16="http://schemas.microsoft.com/office/drawing/2014/main" id="{23D6C0E2-5068-3ABA-1D1C-F1520652BEB9}"/>
              </a:ext>
            </a:extLst>
          </p:cNvPr>
          <p:cNvSpPr txBox="1"/>
          <p:nvPr/>
        </p:nvSpPr>
        <p:spPr>
          <a:xfrm>
            <a:off x="617986" y="1508280"/>
            <a:ext cx="10790596" cy="5032147"/>
          </a:xfrm>
          <a:prstGeom prst="rect">
            <a:avLst/>
          </a:prstGeom>
          <a:solidFill>
            <a:schemeClr val="accent3">
              <a:lumMod val="20000"/>
              <a:lumOff val="80000"/>
            </a:schemeClr>
          </a:solidFill>
        </p:spPr>
        <p:txBody>
          <a:bodyPr wrap="square" rtlCol="0">
            <a:spAutoFit/>
          </a:bodyPr>
          <a:lstStyle/>
          <a:p>
            <a:pPr algn="ctr"/>
            <a:r>
              <a:rPr kumimoji="1" lang="ja-JP" altLang="en-US" sz="4400" dirty="0">
                <a:latin typeface="BIZ UDゴシック" panose="020B0400000000000000" pitchFamily="49" charset="-128"/>
                <a:ea typeface="BIZ UDゴシック" panose="020B0400000000000000" pitchFamily="49" charset="-128"/>
              </a:rPr>
              <a:t>日常のモラル</a:t>
            </a:r>
            <a:endParaRPr kumimoji="1" lang="en-US" altLang="ja-JP" sz="4400" dirty="0">
              <a:latin typeface="BIZ UDゴシック" panose="020B0400000000000000" pitchFamily="49" charset="-128"/>
              <a:ea typeface="BIZ UDゴシック" panose="020B0400000000000000" pitchFamily="49" charset="-128"/>
            </a:endParaRPr>
          </a:p>
          <a:p>
            <a:r>
              <a:rPr lang="ja-JP" altLang="en-US" sz="4000" dirty="0">
                <a:latin typeface="BIZ UDゴシック" panose="020B0400000000000000" pitchFamily="49" charset="-128"/>
                <a:ea typeface="BIZ UDゴシック" panose="020B0400000000000000" pitchFamily="49" charset="-128"/>
              </a:rPr>
              <a:t>・</a:t>
            </a:r>
            <a:r>
              <a:rPr lang="ja-JP" altLang="en-US" sz="3600" dirty="0">
                <a:latin typeface="BIZ UDゴシック" panose="020B0400000000000000" pitchFamily="49" charset="-128"/>
                <a:ea typeface="BIZ UDゴシック" panose="020B0400000000000000" pitchFamily="49" charset="-128"/>
              </a:rPr>
              <a:t>約束やきまりを守る</a:t>
            </a:r>
            <a:endParaRPr lang="en-US" altLang="ja-JP" sz="3600" dirty="0">
              <a:latin typeface="BIZ UDゴシック" panose="020B0400000000000000" pitchFamily="49" charset="-128"/>
              <a:ea typeface="BIZ UDゴシック" panose="020B0400000000000000" pitchFamily="49" charset="-128"/>
            </a:endParaRPr>
          </a:p>
          <a:p>
            <a:r>
              <a:rPr kumimoji="1" lang="ja-JP" altLang="en-US" sz="3600" dirty="0">
                <a:latin typeface="BIZ UDゴシック" panose="020B0400000000000000" pitchFamily="49" charset="-128"/>
                <a:ea typeface="BIZ UDゴシック" panose="020B0400000000000000" pitchFamily="49" charset="-128"/>
              </a:rPr>
              <a:t>・相手の気持ちを考えた言葉や行動</a:t>
            </a:r>
            <a:endParaRPr kumimoji="1" lang="en-US" altLang="ja-JP" sz="3600" dirty="0">
              <a:latin typeface="BIZ UDゴシック" panose="020B0400000000000000" pitchFamily="49" charset="-128"/>
              <a:ea typeface="BIZ UDゴシック" panose="020B0400000000000000" pitchFamily="49" charset="-128"/>
            </a:endParaRPr>
          </a:p>
          <a:p>
            <a:r>
              <a:rPr lang="ja-JP" altLang="en-US" sz="3600" dirty="0">
                <a:latin typeface="BIZ UDゴシック" panose="020B0400000000000000" pitchFamily="49" charset="-128"/>
                <a:ea typeface="BIZ UDゴシック" panose="020B0400000000000000" pitchFamily="49" charset="-128"/>
              </a:rPr>
              <a:t>・自分の情報や他人の情報を大切にする。</a:t>
            </a:r>
            <a:endParaRPr lang="en-US" altLang="ja-JP" sz="3600" dirty="0">
              <a:latin typeface="BIZ UDゴシック" panose="020B0400000000000000" pitchFamily="49" charset="-128"/>
              <a:ea typeface="BIZ UDゴシック" panose="020B0400000000000000" pitchFamily="49" charset="-128"/>
            </a:endParaRPr>
          </a:p>
          <a:p>
            <a:r>
              <a:rPr kumimoji="1" lang="ja-JP" altLang="en-US" sz="3600" dirty="0">
                <a:latin typeface="BIZ UDゴシック" panose="020B0400000000000000" pitchFamily="49" charset="-128"/>
                <a:ea typeface="BIZ UDゴシック" panose="020B0400000000000000" pitchFamily="49" charset="-128"/>
              </a:rPr>
              <a:t>・知らない人についていかない。</a:t>
            </a:r>
            <a:endParaRPr kumimoji="1" lang="en-US" altLang="ja-JP" sz="3600" dirty="0">
              <a:latin typeface="BIZ UDゴシック" panose="020B0400000000000000" pitchFamily="49" charset="-128"/>
              <a:ea typeface="BIZ UDゴシック" panose="020B0400000000000000" pitchFamily="49" charset="-128"/>
            </a:endParaRPr>
          </a:p>
          <a:p>
            <a:r>
              <a:rPr lang="ja-JP" altLang="en-US" sz="3600" dirty="0">
                <a:latin typeface="BIZ UDゴシック" panose="020B0400000000000000" pitchFamily="49" charset="-128"/>
                <a:ea typeface="BIZ UDゴシック" panose="020B0400000000000000" pitchFamily="49" charset="-128"/>
              </a:rPr>
              <a:t>・知らない人に連絡先を教えない。</a:t>
            </a:r>
            <a:endParaRPr lang="en-US" altLang="ja-JP" sz="3600" dirty="0">
              <a:latin typeface="BIZ UDゴシック" panose="020B0400000000000000" pitchFamily="49" charset="-128"/>
              <a:ea typeface="BIZ UDゴシック" panose="020B0400000000000000" pitchFamily="49" charset="-128"/>
            </a:endParaRPr>
          </a:p>
          <a:p>
            <a:r>
              <a:rPr lang="ja-JP" altLang="en-US" sz="3600" dirty="0">
                <a:latin typeface="BIZ UDゴシック" panose="020B0400000000000000" pitchFamily="49" charset="-128"/>
                <a:ea typeface="BIZ UDゴシック" panose="020B0400000000000000" pitchFamily="49" charset="-128"/>
              </a:rPr>
              <a:t>・健康的な生活（よく寝る、たべる）</a:t>
            </a:r>
            <a:endParaRPr lang="en-US" altLang="ja-JP" sz="3600" dirty="0">
              <a:latin typeface="BIZ UDゴシック" panose="020B0400000000000000" pitchFamily="49" charset="-128"/>
              <a:ea typeface="BIZ UDゴシック" panose="020B0400000000000000" pitchFamily="49" charset="-128"/>
            </a:endParaRPr>
          </a:p>
          <a:p>
            <a:r>
              <a:rPr lang="ja-JP" altLang="en-US" sz="3600" dirty="0">
                <a:latin typeface="BIZ UDゴシック" panose="020B0400000000000000" pitchFamily="49" charset="-128"/>
                <a:ea typeface="BIZ UDゴシック" panose="020B0400000000000000" pitchFamily="49" charset="-128"/>
              </a:rPr>
              <a:t>・みんなが使う場所・ものを大切に使う</a:t>
            </a:r>
            <a:r>
              <a:rPr lang="ja-JP" altLang="en-US" sz="3200" dirty="0">
                <a:latin typeface="BIZ UDゴシック" panose="020B0400000000000000" pitchFamily="49" charset="-128"/>
                <a:ea typeface="BIZ UDゴシック" panose="020B0400000000000000" pitchFamily="49" charset="-128"/>
              </a:rPr>
              <a:t>。</a:t>
            </a:r>
            <a:endParaRPr lang="en-US" altLang="ja-JP" sz="3200" dirty="0">
              <a:latin typeface="BIZ UDゴシック" panose="020B0400000000000000" pitchFamily="49" charset="-128"/>
              <a:ea typeface="BIZ UDゴシック" panose="020B0400000000000000" pitchFamily="49" charset="-128"/>
            </a:endParaRPr>
          </a:p>
          <a:p>
            <a:endParaRPr kumimoji="1" lang="ja-JP" altLang="en-US" dirty="0"/>
          </a:p>
        </p:txBody>
      </p:sp>
    </p:spTree>
    <p:extLst>
      <p:ext uri="{BB962C8B-B14F-4D97-AF65-F5344CB8AC3E}">
        <p14:creationId xmlns:p14="http://schemas.microsoft.com/office/powerpoint/2010/main" val="1710712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5B1F45F-4030-8344-697C-800172B760C6}"/>
              </a:ext>
            </a:extLst>
          </p:cNvPr>
          <p:cNvSpPr>
            <a:spLocks noGrp="1"/>
          </p:cNvSpPr>
          <p:nvPr>
            <p:ph type="sldNum" sz="quarter" idx="12"/>
          </p:nvPr>
        </p:nvSpPr>
        <p:spPr/>
        <p:txBody>
          <a:bodyPr/>
          <a:lstStyle/>
          <a:p>
            <a:fld id="{FE9BCB6C-B0B8-4E73-AD91-95F69BB24812}" type="slidenum">
              <a:rPr kumimoji="1" lang="ja-JP" altLang="en-US" smtClean="0"/>
              <a:t>34</a:t>
            </a:fld>
            <a:endParaRPr kumimoji="1" lang="ja-JP" altLang="en-US"/>
          </a:p>
        </p:txBody>
      </p:sp>
      <p:sp>
        <p:nvSpPr>
          <p:cNvPr id="5" name="テキスト ボックス 4">
            <a:extLst>
              <a:ext uri="{FF2B5EF4-FFF2-40B4-BE49-F238E27FC236}">
                <a16:creationId xmlns:a16="http://schemas.microsoft.com/office/drawing/2014/main" id="{301E213F-EDBB-3439-6CE0-DE103CAF116A}"/>
              </a:ext>
            </a:extLst>
          </p:cNvPr>
          <p:cNvSpPr txBox="1"/>
          <p:nvPr/>
        </p:nvSpPr>
        <p:spPr>
          <a:xfrm>
            <a:off x="694606" y="1615973"/>
            <a:ext cx="10441160" cy="4339650"/>
          </a:xfrm>
          <a:prstGeom prst="rect">
            <a:avLst/>
          </a:prstGeom>
          <a:solidFill>
            <a:schemeClr val="accent6">
              <a:lumMod val="20000"/>
              <a:lumOff val="80000"/>
            </a:schemeClr>
          </a:solidFill>
        </p:spPr>
        <p:txBody>
          <a:bodyPr wrap="square" rtlCol="0">
            <a:spAutoFit/>
          </a:bodyPr>
          <a:lstStyle/>
          <a:p>
            <a:pPr algn="ctr"/>
            <a:r>
              <a:rPr kumimoji="1" lang="ja-JP" altLang="en-US" sz="3600" dirty="0">
                <a:latin typeface="BIZ UDゴシック" panose="020B0400000000000000" pitchFamily="49" charset="-128"/>
                <a:ea typeface="BIZ UDゴシック" panose="020B0400000000000000" pitchFamily="49" charset="-128"/>
              </a:rPr>
              <a:t>インターネットの特徴</a:t>
            </a:r>
            <a:endParaRPr kumimoji="1" lang="en-US" altLang="ja-JP" sz="3600" dirty="0">
              <a:latin typeface="BIZ UDゴシック" panose="020B0400000000000000" pitchFamily="49" charset="-128"/>
              <a:ea typeface="BIZ UDゴシック" panose="020B0400000000000000" pitchFamily="49" charset="-128"/>
            </a:endParaRPr>
          </a:p>
          <a:p>
            <a:pPr algn="ctr"/>
            <a:endParaRPr kumimoji="1" lang="en-US" altLang="ja-JP" sz="3600" dirty="0">
              <a:latin typeface="BIZ UDゴシック" panose="020B0400000000000000" pitchFamily="49" charset="-128"/>
              <a:ea typeface="BIZ UDゴシック" panose="020B0400000000000000" pitchFamily="49" charset="-128"/>
            </a:endParaRPr>
          </a:p>
          <a:p>
            <a:r>
              <a:rPr lang="ja-JP" altLang="en-US" sz="3600" dirty="0">
                <a:latin typeface="BIZ UDゴシック" panose="020B0400000000000000" pitchFamily="49" charset="-128"/>
                <a:ea typeface="BIZ UDゴシック" panose="020B0400000000000000" pitchFamily="49" charset="-128"/>
              </a:rPr>
              <a:t>・うそか本当かわからない。</a:t>
            </a:r>
            <a:endParaRPr lang="en-US" altLang="ja-JP" sz="3600" dirty="0">
              <a:latin typeface="BIZ UDゴシック" panose="020B0400000000000000" pitchFamily="49" charset="-128"/>
              <a:ea typeface="BIZ UDゴシック" panose="020B0400000000000000" pitchFamily="49" charset="-128"/>
            </a:endParaRPr>
          </a:p>
          <a:p>
            <a:r>
              <a:rPr lang="ja-JP" altLang="en-US" sz="3600" dirty="0">
                <a:latin typeface="BIZ UDゴシック" panose="020B0400000000000000" pitchFamily="49" charset="-128"/>
                <a:ea typeface="BIZ UDゴシック" panose="020B0400000000000000" pitchFamily="49" charset="-128"/>
              </a:rPr>
              <a:t>・相手がだれなのかわからない。</a:t>
            </a:r>
            <a:endParaRPr lang="en-US" altLang="ja-JP" sz="3600" dirty="0">
              <a:latin typeface="BIZ UDゴシック" panose="020B0400000000000000" pitchFamily="49" charset="-128"/>
              <a:ea typeface="BIZ UDゴシック" panose="020B0400000000000000" pitchFamily="49" charset="-128"/>
            </a:endParaRPr>
          </a:p>
          <a:p>
            <a:r>
              <a:rPr lang="ja-JP" altLang="en-US" sz="3600" dirty="0">
                <a:latin typeface="BIZ UDゴシック" panose="020B0400000000000000" pitchFamily="49" charset="-128"/>
                <a:ea typeface="BIZ UDゴシック" panose="020B0400000000000000" pitchFamily="49" charset="-128"/>
              </a:rPr>
              <a:t>・</a:t>
            </a:r>
            <a:r>
              <a:rPr lang="en-US" altLang="ja-JP" sz="3600" dirty="0">
                <a:latin typeface="BIZ UDゴシック" panose="020B0400000000000000" pitchFamily="49" charset="-128"/>
                <a:ea typeface="BIZ UDゴシック" panose="020B0400000000000000" pitchFamily="49" charset="-128"/>
              </a:rPr>
              <a:t>ID</a:t>
            </a:r>
            <a:r>
              <a:rPr lang="ja-JP" altLang="en-US" sz="3600" dirty="0">
                <a:latin typeface="BIZ UDゴシック" panose="020B0400000000000000" pitchFamily="49" charset="-128"/>
                <a:ea typeface="BIZ UDゴシック" panose="020B0400000000000000" pitchFamily="49" charset="-128"/>
              </a:rPr>
              <a:t>、パスワードはとても大切。</a:t>
            </a:r>
            <a:endParaRPr lang="en-US" altLang="ja-JP" sz="3600" dirty="0">
              <a:latin typeface="BIZ UDゴシック" panose="020B0400000000000000" pitchFamily="49" charset="-128"/>
              <a:ea typeface="BIZ UDゴシック" panose="020B0400000000000000" pitchFamily="49" charset="-128"/>
            </a:endParaRPr>
          </a:p>
          <a:p>
            <a:r>
              <a:rPr kumimoji="1" lang="ja-JP" altLang="en-US" sz="3600" dirty="0">
                <a:latin typeface="BIZ UDゴシック" panose="020B0400000000000000" pitchFamily="49" charset="-128"/>
                <a:ea typeface="BIZ UDゴシック" panose="020B0400000000000000" pitchFamily="49" charset="-128"/>
              </a:rPr>
              <a:t>・情報は一気に広がる。</a:t>
            </a:r>
            <a:endParaRPr kumimoji="1" lang="en-US" altLang="ja-JP" sz="3600" dirty="0">
              <a:latin typeface="BIZ UDゴシック" panose="020B0400000000000000" pitchFamily="49" charset="-128"/>
              <a:ea typeface="BIZ UDゴシック" panose="020B0400000000000000" pitchFamily="49" charset="-128"/>
            </a:endParaRPr>
          </a:p>
          <a:p>
            <a:r>
              <a:rPr kumimoji="1" lang="ja-JP" altLang="en-US" sz="3600" dirty="0">
                <a:latin typeface="BIZ UDゴシック" panose="020B0400000000000000" pitchFamily="49" charset="-128"/>
                <a:ea typeface="BIZ UDゴシック" panose="020B0400000000000000" pitchFamily="49" charset="-128"/>
              </a:rPr>
              <a:t>・ネットにあげた情報は完全には消えない。</a:t>
            </a:r>
            <a:endParaRPr kumimoji="1" lang="en-US" altLang="ja-JP" sz="3600" dirty="0">
              <a:latin typeface="BIZ UDゴシック" panose="020B0400000000000000" pitchFamily="49" charset="-128"/>
              <a:ea typeface="BIZ UDゴシック" panose="020B0400000000000000" pitchFamily="49" charset="-128"/>
            </a:endParaRPr>
          </a:p>
          <a:p>
            <a:endParaRPr kumimoji="1" lang="en-US" altLang="ja-JP" sz="2400" dirty="0">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33E52F6D-A17C-963A-8722-86B905618434}"/>
              </a:ext>
            </a:extLst>
          </p:cNvPr>
          <p:cNvSpPr txBox="1"/>
          <p:nvPr/>
        </p:nvSpPr>
        <p:spPr>
          <a:xfrm>
            <a:off x="118542" y="184841"/>
            <a:ext cx="11963859" cy="1323439"/>
          </a:xfrm>
          <a:prstGeom prst="rect">
            <a:avLst/>
          </a:prstGeom>
          <a:solidFill>
            <a:schemeClr val="accent2">
              <a:lumMod val="20000"/>
              <a:lumOff val="80000"/>
            </a:schemeClr>
          </a:solidFill>
        </p:spPr>
        <p:txBody>
          <a:bodyPr wrap="square" rtlCol="0">
            <a:sp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ネットの安全・安心な利用　</a:t>
            </a:r>
            <a:endParaRPr kumimoji="1" lang="en-US" altLang="ja-JP" sz="4000" dirty="0">
              <a:latin typeface="UD デジタル 教科書体 NK-B" panose="02020700000000000000" pitchFamily="18" charset="-128"/>
              <a:ea typeface="UD デジタル 教科書体 NK-B" panose="02020700000000000000" pitchFamily="18" charset="-128"/>
            </a:endParaRPr>
          </a:p>
          <a:p>
            <a:r>
              <a:rPr lang="ja-JP" altLang="en-US" sz="4000" dirty="0">
                <a:latin typeface="UD デジタル 教科書体 NK-B" panose="02020700000000000000" pitchFamily="18" charset="-128"/>
                <a:ea typeface="UD デジタル 教科書体 NK-B" panose="02020700000000000000" pitchFamily="18" charset="-128"/>
              </a:rPr>
              <a:t>　　　　</a:t>
            </a:r>
            <a:r>
              <a:rPr kumimoji="1" lang="ja-JP" altLang="en-US" sz="4000" dirty="0">
                <a:latin typeface="UD デジタル 教科書体 NK-B" panose="02020700000000000000" pitchFamily="18" charset="-128"/>
                <a:ea typeface="UD デジタル 教科書体 NK-B" panose="02020700000000000000" pitchFamily="18" charset="-128"/>
              </a:rPr>
              <a:t>＝　日常のモラル　＋　</a:t>
            </a:r>
            <a:r>
              <a:rPr kumimoji="1" lang="ja-JP" altLang="en-US" sz="4000" dirty="0">
                <a:solidFill>
                  <a:srgbClr val="FF0000"/>
                </a:solidFill>
                <a:latin typeface="UD デジタル 教科書体 NK-B" panose="02020700000000000000" pitchFamily="18" charset="-128"/>
                <a:ea typeface="UD デジタル 教科書体 NK-B" panose="02020700000000000000" pitchFamily="18" charset="-128"/>
              </a:rPr>
              <a:t>インターネットの特徴の理解</a:t>
            </a:r>
          </a:p>
        </p:txBody>
      </p:sp>
    </p:spTree>
    <p:extLst>
      <p:ext uri="{BB962C8B-B14F-4D97-AF65-F5344CB8AC3E}">
        <p14:creationId xmlns:p14="http://schemas.microsoft.com/office/powerpoint/2010/main" val="35654159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773932" y="2061642"/>
            <a:ext cx="8642548" cy="2016224"/>
          </a:xfrm>
          <a:prstGeom prst="rect">
            <a:avLst/>
          </a:prstGeom>
          <a:noFill/>
        </p:spPr>
        <p:txBody>
          <a:bodyPr wrap="none" lIns="0" tIns="0" rIns="0" bIns="0" rtlCol="0">
            <a:noAutofit/>
          </a:bodyPr>
          <a:lstStyle/>
          <a:p>
            <a:pPr algn="ctr"/>
            <a:r>
              <a:rPr lang="ja-JP" altLang="en-US" sz="5400" dirty="0">
                <a:solidFill>
                  <a:schemeClr val="accent1"/>
                </a:solidFill>
                <a:latin typeface="UD デジタル 教科書体 NK-B" panose="02020700000000000000" pitchFamily="18" charset="-128"/>
                <a:ea typeface="UD デジタル 教科書体 NK-B" panose="02020700000000000000" pitchFamily="18" charset="-128"/>
              </a:rPr>
              <a:t>以上で授業を終わります</a:t>
            </a:r>
            <a:endParaRPr lang="en-US" altLang="ja-JP" sz="5400" dirty="0">
              <a:solidFill>
                <a:schemeClr val="accent1"/>
              </a:solidFill>
              <a:latin typeface="UD デジタル 教科書体 NK-B" panose="02020700000000000000" pitchFamily="18" charset="-128"/>
              <a:ea typeface="UD デジタル 教科書体 NK-B" panose="02020700000000000000" pitchFamily="18" charset="-128"/>
            </a:endParaRPr>
          </a:p>
          <a:p>
            <a:pPr algn="ctr"/>
            <a:endParaRPr lang="en-US" altLang="ja-JP" sz="5400" dirty="0">
              <a:solidFill>
                <a:schemeClr val="accent1"/>
              </a:solidFill>
              <a:latin typeface="UD デジタル 教科書体 NK-B" panose="02020700000000000000" pitchFamily="18" charset="-128"/>
              <a:ea typeface="UD デジタル 教科書体 NK-B" panose="02020700000000000000" pitchFamily="18" charset="-128"/>
            </a:endParaRPr>
          </a:p>
          <a:p>
            <a:pPr algn="ctr"/>
            <a:r>
              <a:rPr lang="ja-JP" altLang="en-US" sz="5400" dirty="0">
                <a:solidFill>
                  <a:schemeClr val="accent1"/>
                </a:solidFill>
                <a:latin typeface="UD デジタル 教科書体 NK-B" panose="02020700000000000000" pitchFamily="18" charset="-128"/>
                <a:ea typeface="UD デジタル 教科書体 NK-B" panose="02020700000000000000" pitchFamily="18" charset="-128"/>
              </a:rPr>
              <a:t>自分と相手</a:t>
            </a:r>
            <a:endParaRPr lang="en-US" altLang="ja-JP" sz="5400" dirty="0">
              <a:solidFill>
                <a:schemeClr val="accent1"/>
              </a:solidFill>
              <a:latin typeface="UD デジタル 教科書体 NK-B" panose="02020700000000000000" pitchFamily="18" charset="-128"/>
              <a:ea typeface="UD デジタル 教科書体 NK-B" panose="02020700000000000000" pitchFamily="18" charset="-128"/>
            </a:endParaRPr>
          </a:p>
          <a:p>
            <a:pPr algn="ctr"/>
            <a:r>
              <a:rPr lang="ja-JP" altLang="en-US" sz="5400" dirty="0">
                <a:solidFill>
                  <a:schemeClr val="accent1"/>
                </a:solidFill>
                <a:latin typeface="UD デジタル 教科書体 NK-B" panose="02020700000000000000" pitchFamily="18" charset="-128"/>
                <a:ea typeface="UD デジタル 教科書体 NK-B" panose="02020700000000000000" pitchFamily="18" charset="-128"/>
              </a:rPr>
              <a:t>誰もが楽しめる使い方を</a:t>
            </a:r>
            <a:endParaRPr lang="en-US" altLang="ja-JP" sz="5400" dirty="0">
              <a:solidFill>
                <a:schemeClr val="accent1"/>
              </a:solidFill>
              <a:latin typeface="UD デジタル 教科書体 NK-B" panose="02020700000000000000" pitchFamily="18" charset="-128"/>
              <a:ea typeface="UD デジタル 教科書体 NK-B" panose="02020700000000000000" pitchFamily="18" charset="-128"/>
            </a:endParaRPr>
          </a:p>
          <a:p>
            <a:pPr algn="ctr"/>
            <a:r>
              <a:rPr lang="ja-JP" altLang="en-US" sz="5400" dirty="0">
                <a:solidFill>
                  <a:schemeClr val="accent1"/>
                </a:solidFill>
                <a:latin typeface="UD デジタル 教科書体 NK-B" panose="02020700000000000000" pitchFamily="18" charset="-128"/>
                <a:ea typeface="UD デジタル 教科書体 NK-B" panose="02020700000000000000" pitchFamily="18" charset="-128"/>
              </a:rPr>
              <a:t>していきましょう。</a:t>
            </a:r>
          </a:p>
          <a:p>
            <a:pPr algn="ctr"/>
            <a:endParaRPr kumimoji="1" lang="ja-JP" altLang="en-US" sz="5400" dirty="0">
              <a:solidFill>
                <a:schemeClr val="accent1"/>
              </a:solidFill>
              <a:latin typeface="HGP創英角ｺﾞｼｯｸUB" pitchFamily="50" charset="-128"/>
              <a:ea typeface="HGP創英角ｺﾞｼｯｸUB" pitchFamily="50" charset="-128"/>
            </a:endParaRPr>
          </a:p>
        </p:txBody>
      </p:sp>
      <p:sp>
        <p:nvSpPr>
          <p:cNvPr id="4" name="スライド番号プレースホルダー 3"/>
          <p:cNvSpPr txBox="1">
            <a:spLocks/>
          </p:cNvSpPr>
          <p:nvPr/>
        </p:nvSpPr>
        <p:spPr>
          <a:xfrm>
            <a:off x="11423798" y="6357822"/>
            <a:ext cx="685073" cy="365210"/>
          </a:xfrm>
          <a:prstGeom prst="rect">
            <a:avLst/>
          </a:prstGeom>
        </p:spPr>
        <p:txBody>
          <a:bodyPr vert="horz" lIns="0" tIns="0" rIns="0" bIns="0" rtlCol="0" anchor="b" anchorCtr="0"/>
          <a:lstStyle>
            <a:defPPr>
              <a:defRPr lang="ja-JP"/>
            </a:defPPr>
            <a:lvl1pPr algn="ctr">
              <a:defRPr sz="2000" b="1">
                <a:solidFill>
                  <a:schemeClr val="bg1"/>
                </a:solidFill>
                <a:latin typeface="HG丸ｺﾞｼｯｸM-PRO" pitchFamily="50" charset="-128"/>
                <a:ea typeface="HG丸ｺﾞｼｯｸM-PRO" pitchFamily="50" charset="-128"/>
              </a:defRPr>
            </a:lvl1pPr>
          </a:lstStyle>
          <a:p>
            <a:fld id="{FE9BCB6C-B0B8-4E73-AD91-95F69BB24812}" type="slidenum">
              <a:rPr lang="ja-JP" altLang="en-US"/>
              <a:pPr/>
              <a:t>35</a:t>
            </a:fld>
            <a:endParaRPr lang="ja-JP" altLang="en-US" dirty="0"/>
          </a:p>
        </p:txBody>
      </p:sp>
      <p:sp>
        <p:nvSpPr>
          <p:cNvPr id="3" name="テキスト ボックス 2">
            <a:extLst>
              <a:ext uri="{FF2B5EF4-FFF2-40B4-BE49-F238E27FC236}">
                <a16:creationId xmlns:a16="http://schemas.microsoft.com/office/drawing/2014/main" id="{87C9E595-1755-D758-9D96-8CE99A4949D3}"/>
              </a:ext>
            </a:extLst>
          </p:cNvPr>
          <p:cNvSpPr txBox="1"/>
          <p:nvPr/>
        </p:nvSpPr>
        <p:spPr>
          <a:xfrm>
            <a:off x="118542" y="184841"/>
            <a:ext cx="11963859" cy="1323439"/>
          </a:xfrm>
          <a:prstGeom prst="rect">
            <a:avLst/>
          </a:prstGeom>
          <a:solidFill>
            <a:schemeClr val="accent2">
              <a:lumMod val="20000"/>
              <a:lumOff val="80000"/>
            </a:schemeClr>
          </a:solidFill>
        </p:spPr>
        <p:txBody>
          <a:bodyPr wrap="square" rtlCol="0">
            <a:sp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ネットの安全・安心な利用　</a:t>
            </a:r>
            <a:endParaRPr kumimoji="1" lang="en-US" altLang="ja-JP" sz="4000" dirty="0">
              <a:latin typeface="UD デジタル 教科書体 NK-B" panose="02020700000000000000" pitchFamily="18" charset="-128"/>
              <a:ea typeface="UD デジタル 教科書体 NK-B" panose="02020700000000000000" pitchFamily="18" charset="-128"/>
            </a:endParaRPr>
          </a:p>
          <a:p>
            <a:r>
              <a:rPr lang="ja-JP" altLang="en-US" sz="4000" dirty="0">
                <a:latin typeface="UD デジタル 教科書体 NK-B" panose="02020700000000000000" pitchFamily="18" charset="-128"/>
                <a:ea typeface="UD デジタル 教科書体 NK-B" panose="02020700000000000000" pitchFamily="18" charset="-128"/>
              </a:rPr>
              <a:t>　　　　</a:t>
            </a:r>
            <a:r>
              <a:rPr kumimoji="1" lang="ja-JP" altLang="en-US" sz="4000" dirty="0">
                <a:latin typeface="UD デジタル 教科書体 NK-B" panose="02020700000000000000" pitchFamily="18" charset="-128"/>
                <a:ea typeface="UD デジタル 教科書体 NK-B" panose="02020700000000000000" pitchFamily="18" charset="-128"/>
              </a:rPr>
              <a:t>＝　</a:t>
            </a:r>
            <a:r>
              <a:rPr kumimoji="1" lang="ja-JP" altLang="en-US" sz="4000" dirty="0">
                <a:solidFill>
                  <a:srgbClr val="FF0000"/>
                </a:solidFill>
                <a:latin typeface="UD デジタル 教科書体 NK-B" panose="02020700000000000000" pitchFamily="18" charset="-128"/>
                <a:ea typeface="UD デジタル 教科書体 NK-B" panose="02020700000000000000" pitchFamily="18" charset="-128"/>
              </a:rPr>
              <a:t>日常のモラル</a:t>
            </a:r>
            <a:r>
              <a:rPr kumimoji="1" lang="ja-JP" altLang="en-US" sz="4000" dirty="0">
                <a:latin typeface="UD デジタル 教科書体 NK-B" panose="02020700000000000000" pitchFamily="18" charset="-128"/>
                <a:ea typeface="UD デジタル 教科書体 NK-B" panose="02020700000000000000" pitchFamily="18" charset="-128"/>
              </a:rPr>
              <a:t>　＋　インターネットの特徴の理解</a:t>
            </a:r>
          </a:p>
        </p:txBody>
      </p:sp>
    </p:spTree>
    <p:extLst>
      <p:ext uri="{BB962C8B-B14F-4D97-AF65-F5344CB8AC3E}">
        <p14:creationId xmlns:p14="http://schemas.microsoft.com/office/powerpoint/2010/main" val="1584343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4</a:t>
            </a:fld>
            <a:endParaRPr lang="ja-JP" altLang="en-US" dirty="0"/>
          </a:p>
        </p:txBody>
      </p:sp>
      <p:pic>
        <p:nvPicPr>
          <p:cNvPr id="6" name="図 5"/>
          <p:cNvPicPr>
            <a:picLocks noChangeAspect="1"/>
          </p:cNvPicPr>
          <p:nvPr/>
        </p:nvPicPr>
        <p:blipFill rotWithShape="1">
          <a:blip r:embed="rId3">
            <a:extLst>
              <a:ext uri="{28A0092B-C50C-407E-A947-70E740481C1C}">
                <a14:useLocalDpi xmlns:a14="http://schemas.microsoft.com/office/drawing/2010/main" val="0"/>
              </a:ext>
            </a:extLst>
          </a:blip>
          <a:srcRect r="56602"/>
          <a:stretch/>
        </p:blipFill>
        <p:spPr>
          <a:xfrm>
            <a:off x="406574" y="350143"/>
            <a:ext cx="3672408" cy="6159301"/>
          </a:xfrm>
          <a:prstGeom prst="rect">
            <a:avLst/>
          </a:prstGeom>
        </p:spPr>
      </p:pic>
      <p:sp>
        <p:nvSpPr>
          <p:cNvPr id="10" name="正方形/長方形 9">
            <a:extLst>
              <a:ext uri="{FF2B5EF4-FFF2-40B4-BE49-F238E27FC236}">
                <a16:creationId xmlns:a16="http://schemas.microsoft.com/office/drawing/2014/main" id="{405F2624-CD2B-290F-480F-39F021D616C0}"/>
              </a:ext>
            </a:extLst>
          </p:cNvPr>
          <p:cNvSpPr/>
          <p:nvPr/>
        </p:nvSpPr>
        <p:spPr>
          <a:xfrm>
            <a:off x="4344806" y="693490"/>
            <a:ext cx="7391350" cy="5909310"/>
          </a:xfrm>
          <a:prstGeom prst="rect">
            <a:avLst/>
          </a:prstGeom>
        </p:spPr>
        <p:txBody>
          <a:bodyPr wrap="square">
            <a:spAutoFit/>
          </a:bodyPr>
          <a:lstStyle/>
          <a:p>
            <a:pPr lvl="0" algn="ctr"/>
            <a:r>
              <a:rPr lang="ja-JP" altLang="en-US" sz="5400" b="1" dirty="0">
                <a:latin typeface="UD デジタル 教科書体 NK-B" panose="02020700000000000000" pitchFamily="18" charset="-128"/>
                <a:ea typeface="UD デジタル 教科書体 NK-B" panose="02020700000000000000" pitchFamily="18" charset="-128"/>
              </a:rPr>
              <a:t>長時間利用がつづくと？</a:t>
            </a:r>
            <a:endParaRPr lang="en-US" altLang="ja-JP" sz="5400" b="1" dirty="0">
              <a:latin typeface="UD デジタル 教科書体 NK-B" panose="02020700000000000000" pitchFamily="18" charset="-128"/>
              <a:ea typeface="UD デジタル 教科書体 NK-B" panose="02020700000000000000" pitchFamily="18" charset="-128"/>
            </a:endParaRPr>
          </a:p>
          <a:p>
            <a:pPr lvl="0"/>
            <a:r>
              <a:rPr lang="ja-JP" altLang="en-US" sz="5400" b="1" dirty="0">
                <a:latin typeface="UD デジタル 教科書体 NK-B" panose="02020700000000000000" pitchFamily="18" charset="-128"/>
                <a:ea typeface="UD デジタル 教科書体 NK-B" panose="02020700000000000000" pitchFamily="18" charset="-128"/>
              </a:rPr>
              <a:t>・宿題をしない</a:t>
            </a:r>
            <a:endParaRPr lang="en-US" altLang="ja-JP" sz="5400" b="1" dirty="0">
              <a:latin typeface="UD デジタル 教科書体 NK-B" panose="02020700000000000000" pitchFamily="18" charset="-128"/>
              <a:ea typeface="UD デジタル 教科書体 NK-B" panose="02020700000000000000" pitchFamily="18" charset="-128"/>
            </a:endParaRPr>
          </a:p>
          <a:p>
            <a:pPr lvl="0"/>
            <a:r>
              <a:rPr lang="ja-JP" altLang="en-US" sz="5400" b="1" dirty="0">
                <a:latin typeface="UD デジタル 教科書体 NK-B" panose="02020700000000000000" pitchFamily="18" charset="-128"/>
                <a:ea typeface="UD デジタル 教科書体 NK-B" panose="02020700000000000000" pitchFamily="18" charset="-128"/>
              </a:rPr>
              <a:t>・よふかしをする</a:t>
            </a:r>
            <a:endParaRPr lang="en-US" altLang="ja-JP" sz="5400" b="1" dirty="0">
              <a:latin typeface="UD デジタル 教科書体 NK-B" panose="02020700000000000000" pitchFamily="18" charset="-128"/>
              <a:ea typeface="UD デジタル 教科書体 NK-B" panose="02020700000000000000" pitchFamily="18" charset="-128"/>
            </a:endParaRPr>
          </a:p>
          <a:p>
            <a:pPr lvl="0"/>
            <a:r>
              <a:rPr lang="ja-JP" altLang="en-US" sz="5400" b="1" dirty="0">
                <a:latin typeface="UD デジタル 教科書体 NK-B" panose="02020700000000000000" pitchFamily="18" charset="-128"/>
                <a:ea typeface="UD デジタル 教科書体 NK-B" panose="02020700000000000000" pitchFamily="18" charset="-128"/>
              </a:rPr>
              <a:t>・朝起きられない</a:t>
            </a:r>
            <a:endParaRPr lang="en-US" altLang="ja-JP" sz="5400" b="1" dirty="0">
              <a:latin typeface="UD デジタル 教科書体 NK-B" panose="02020700000000000000" pitchFamily="18" charset="-128"/>
              <a:ea typeface="UD デジタル 教科書体 NK-B" panose="02020700000000000000" pitchFamily="18" charset="-128"/>
            </a:endParaRPr>
          </a:p>
          <a:p>
            <a:pPr lvl="0"/>
            <a:r>
              <a:rPr lang="ja-JP" altLang="en-US" sz="5400" b="1" dirty="0">
                <a:latin typeface="UD デジタル 教科書体 NK-B" panose="02020700000000000000" pitchFamily="18" charset="-128"/>
                <a:ea typeface="UD デジタル 教科書体 NK-B" panose="02020700000000000000" pitchFamily="18" charset="-128"/>
              </a:rPr>
              <a:t>・イライラする</a:t>
            </a:r>
            <a:endParaRPr lang="en-US" altLang="ja-JP" sz="5400" b="1" dirty="0">
              <a:latin typeface="UD デジタル 教科書体 NK-B" panose="02020700000000000000" pitchFamily="18" charset="-128"/>
              <a:ea typeface="UD デジタル 教科書体 NK-B" panose="02020700000000000000" pitchFamily="18" charset="-128"/>
            </a:endParaRPr>
          </a:p>
          <a:p>
            <a:pPr lvl="0"/>
            <a:r>
              <a:rPr lang="ja-JP" altLang="en-US" sz="5400" b="1" dirty="0">
                <a:latin typeface="UD デジタル 教科書体 NK-B" panose="02020700000000000000" pitchFamily="18" charset="-128"/>
                <a:ea typeface="UD デジタル 教科書体 NK-B" panose="02020700000000000000" pitchFamily="18" charset="-128"/>
              </a:rPr>
              <a:t>・学校を休む</a:t>
            </a:r>
            <a:endParaRPr lang="en-US" altLang="ja-JP" sz="5400" b="1" dirty="0">
              <a:latin typeface="UD デジタル 教科書体 NK-B" panose="02020700000000000000" pitchFamily="18" charset="-128"/>
              <a:ea typeface="UD デジタル 教科書体 NK-B" panose="02020700000000000000" pitchFamily="18" charset="-128"/>
            </a:endParaRPr>
          </a:p>
          <a:p>
            <a:pPr lvl="0" algn="ctr"/>
            <a:endParaRPr lang="ja-JP" altLang="en-US" sz="5400" b="1"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983325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1190" y="4590115"/>
            <a:ext cx="1803556" cy="1799694"/>
          </a:xfrm>
          <a:prstGeom prst="rect">
            <a:avLst/>
          </a:prstGeom>
        </p:spPr>
      </p:pic>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6857" y="1575566"/>
            <a:ext cx="2676114" cy="2077877"/>
          </a:xfrm>
          <a:prstGeom prst="rect">
            <a:avLst/>
          </a:prstGeom>
        </p:spPr>
      </p:pic>
      <p:pic>
        <p:nvPicPr>
          <p:cNvPr id="11" name="図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36631" y="4957290"/>
            <a:ext cx="1908930" cy="1684140"/>
          </a:xfrm>
          <a:prstGeom prst="rect">
            <a:avLst/>
          </a:prstGeom>
        </p:spPr>
      </p:pic>
      <p:pic>
        <p:nvPicPr>
          <p:cNvPr id="9" name="図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7488" y="4752428"/>
            <a:ext cx="1953910" cy="1856735"/>
          </a:xfrm>
          <a:prstGeom prst="rect">
            <a:avLst/>
          </a:prstGeom>
        </p:spPr>
      </p:pic>
      <p:pic>
        <p:nvPicPr>
          <p:cNvPr id="7" name="図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01645" y="2122511"/>
            <a:ext cx="1818806" cy="1697804"/>
          </a:xfrm>
          <a:prstGeom prst="rect">
            <a:avLst/>
          </a:prstGeom>
        </p:spPr>
      </p:pic>
      <p:pic>
        <p:nvPicPr>
          <p:cNvPr id="6" name="図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27054" y="1951146"/>
            <a:ext cx="1107592" cy="1875564"/>
          </a:xfrm>
          <a:prstGeom prst="rect">
            <a:avLst/>
          </a:prstGeom>
        </p:spPr>
      </p:pic>
      <p:pic>
        <p:nvPicPr>
          <p:cNvPr id="3" name="図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47973" y="1836230"/>
            <a:ext cx="1541718" cy="1473950"/>
          </a:xfrm>
          <a:prstGeom prst="rect">
            <a:avLst/>
          </a:prstGeom>
        </p:spPr>
      </p:pic>
      <p:sp>
        <p:nvSpPr>
          <p:cNvPr id="13" name="楕円 9"/>
          <p:cNvSpPr/>
          <p:nvPr/>
        </p:nvSpPr>
        <p:spPr>
          <a:xfrm>
            <a:off x="1092201" y="1629595"/>
            <a:ext cx="1978669"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800" dirty="0">
                <a:solidFill>
                  <a:schemeClr val="accent1"/>
                </a:solidFill>
                <a:latin typeface="HGPｺﾞｼｯｸE" pitchFamily="50" charset="-128"/>
                <a:ea typeface="HGPｺﾞｼｯｸE" pitchFamily="50" charset="-128"/>
              </a:rPr>
              <a:t>悪口・いじり</a:t>
            </a:r>
          </a:p>
        </p:txBody>
      </p:sp>
      <p:sp>
        <p:nvSpPr>
          <p:cNvPr id="17" name="楕円 10"/>
          <p:cNvSpPr/>
          <p:nvPr/>
        </p:nvSpPr>
        <p:spPr>
          <a:xfrm>
            <a:off x="3815987" y="1629595"/>
            <a:ext cx="1978669"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800" dirty="0">
                <a:solidFill>
                  <a:schemeClr val="accent1"/>
                </a:solidFill>
                <a:latin typeface="HGPｺﾞｼｯｸE" pitchFamily="50" charset="-128"/>
                <a:ea typeface="HGPｺﾞｼｯｸE" pitchFamily="50" charset="-128"/>
              </a:rPr>
              <a:t>不適切情報の</a:t>
            </a:r>
            <a:endParaRPr kumimoji="1" lang="en-US" altLang="ja-JP" sz="1800" dirty="0">
              <a:solidFill>
                <a:schemeClr val="accent1"/>
              </a:solidFill>
              <a:latin typeface="HGPｺﾞｼｯｸE" pitchFamily="50" charset="-128"/>
              <a:ea typeface="HGPｺﾞｼｯｸE" pitchFamily="50" charset="-128"/>
            </a:endParaRPr>
          </a:p>
          <a:p>
            <a:r>
              <a:rPr kumimoji="1" lang="ja-JP" altLang="en-US" sz="1800" dirty="0">
                <a:solidFill>
                  <a:schemeClr val="accent1"/>
                </a:solidFill>
                <a:latin typeface="HGPｺﾞｼｯｸE" pitchFamily="50" charset="-128"/>
                <a:ea typeface="HGPｺﾞｼｯｸE" pitchFamily="50" charset="-128"/>
              </a:rPr>
              <a:t>発信</a:t>
            </a:r>
          </a:p>
        </p:txBody>
      </p:sp>
      <p:sp>
        <p:nvSpPr>
          <p:cNvPr id="20" name="楕円 11"/>
          <p:cNvSpPr/>
          <p:nvPr/>
        </p:nvSpPr>
        <p:spPr>
          <a:xfrm>
            <a:off x="6539773" y="1629595"/>
            <a:ext cx="1978669"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800" dirty="0">
                <a:solidFill>
                  <a:schemeClr val="accent1"/>
                </a:solidFill>
                <a:latin typeface="HGPｺﾞｼｯｸE" pitchFamily="50" charset="-128"/>
                <a:ea typeface="HGPｺﾞｼｯｸE" pitchFamily="50" charset="-128"/>
              </a:rPr>
              <a:t>不適切サイトの閲覧</a:t>
            </a:r>
          </a:p>
        </p:txBody>
      </p:sp>
      <p:sp>
        <p:nvSpPr>
          <p:cNvPr id="21" name="楕円 12"/>
          <p:cNvSpPr/>
          <p:nvPr/>
        </p:nvSpPr>
        <p:spPr>
          <a:xfrm>
            <a:off x="9263558" y="1629595"/>
            <a:ext cx="1978669"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800" dirty="0">
                <a:solidFill>
                  <a:schemeClr val="accent1"/>
                </a:solidFill>
                <a:latin typeface="HGPｺﾞｼｯｸE" pitchFamily="50" charset="-128"/>
                <a:ea typeface="HGPｺﾞｼｯｸE" pitchFamily="50" charset="-128"/>
              </a:rPr>
              <a:t>著作権の</a:t>
            </a:r>
            <a:endParaRPr kumimoji="1" lang="en-US" altLang="ja-JP" sz="1800" dirty="0">
              <a:solidFill>
                <a:schemeClr val="accent1"/>
              </a:solidFill>
              <a:latin typeface="HGPｺﾞｼｯｸE" pitchFamily="50" charset="-128"/>
              <a:ea typeface="HGPｺﾞｼｯｸE" pitchFamily="50" charset="-128"/>
            </a:endParaRPr>
          </a:p>
          <a:p>
            <a:r>
              <a:rPr kumimoji="1" lang="ja-JP" altLang="en-US" sz="1800" dirty="0">
                <a:solidFill>
                  <a:schemeClr val="accent1"/>
                </a:solidFill>
                <a:latin typeface="HGPｺﾞｼｯｸE" pitchFamily="50" charset="-128"/>
                <a:ea typeface="HGPｺﾞｼｯｸE" pitchFamily="50" charset="-128"/>
              </a:rPr>
              <a:t>侵害</a:t>
            </a:r>
          </a:p>
        </p:txBody>
      </p:sp>
      <p:sp>
        <p:nvSpPr>
          <p:cNvPr id="22" name="楕円 13"/>
          <p:cNvSpPr/>
          <p:nvPr/>
        </p:nvSpPr>
        <p:spPr>
          <a:xfrm>
            <a:off x="1092201" y="4132057"/>
            <a:ext cx="2304256" cy="6970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800" dirty="0">
                <a:solidFill>
                  <a:schemeClr val="accent1"/>
                </a:solidFill>
                <a:latin typeface="HGPｺﾞｼｯｸE" pitchFamily="50" charset="-128"/>
                <a:ea typeface="HGPｺﾞｼｯｸE" pitchFamily="50" charset="-128"/>
              </a:rPr>
              <a:t>知らない人との</a:t>
            </a:r>
            <a:br>
              <a:rPr kumimoji="1" lang="en-US" altLang="ja-JP" sz="1800" dirty="0">
                <a:solidFill>
                  <a:schemeClr val="accent1"/>
                </a:solidFill>
                <a:latin typeface="HGPｺﾞｼｯｸE" pitchFamily="50" charset="-128"/>
                <a:ea typeface="HGPｺﾞｼｯｸE" pitchFamily="50" charset="-128"/>
              </a:rPr>
            </a:br>
            <a:r>
              <a:rPr kumimoji="1" lang="ja-JP" altLang="en-US" sz="1800" dirty="0">
                <a:solidFill>
                  <a:schemeClr val="accent1"/>
                </a:solidFill>
                <a:latin typeface="HGPｺﾞｼｯｸE" pitchFamily="50" charset="-128"/>
                <a:ea typeface="HGPｺﾞｼｯｸE" pitchFamily="50" charset="-128"/>
              </a:rPr>
              <a:t>出会いに</a:t>
            </a:r>
            <a:r>
              <a:rPr lang="ja-JP" altLang="en-US" sz="1800" dirty="0">
                <a:solidFill>
                  <a:schemeClr val="accent1"/>
                </a:solidFill>
                <a:latin typeface="HGPｺﾞｼｯｸE" pitchFamily="50" charset="-128"/>
                <a:ea typeface="HGPｺﾞｼｯｸE" pitchFamily="50" charset="-128"/>
              </a:rPr>
              <a:t>よるトラブル</a:t>
            </a:r>
            <a:endParaRPr kumimoji="1" lang="ja-JP" altLang="en-US" sz="1800" dirty="0">
              <a:solidFill>
                <a:schemeClr val="accent1"/>
              </a:solidFill>
              <a:latin typeface="HGPｺﾞｼｯｸE" pitchFamily="50" charset="-128"/>
              <a:ea typeface="HGPｺﾞｼｯｸE" pitchFamily="50" charset="-128"/>
            </a:endParaRPr>
          </a:p>
        </p:txBody>
      </p:sp>
      <p:sp>
        <p:nvSpPr>
          <p:cNvPr id="23" name="楕円 14"/>
          <p:cNvSpPr/>
          <p:nvPr/>
        </p:nvSpPr>
        <p:spPr>
          <a:xfrm>
            <a:off x="3815987" y="4144986"/>
            <a:ext cx="2304256" cy="6970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800" dirty="0">
                <a:solidFill>
                  <a:schemeClr val="accent1"/>
                </a:solidFill>
                <a:latin typeface="HGPｺﾞｼｯｸE" pitchFamily="50" charset="-128"/>
                <a:ea typeface="HGPｺﾞｼｯｸE" pitchFamily="50" charset="-128"/>
              </a:rPr>
              <a:t>高額課金</a:t>
            </a:r>
          </a:p>
        </p:txBody>
      </p:sp>
      <p:sp>
        <p:nvSpPr>
          <p:cNvPr id="24" name="楕円 15"/>
          <p:cNvSpPr/>
          <p:nvPr/>
        </p:nvSpPr>
        <p:spPr>
          <a:xfrm>
            <a:off x="6539773" y="4148970"/>
            <a:ext cx="2304256" cy="6970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800" dirty="0">
                <a:solidFill>
                  <a:schemeClr val="accent1"/>
                </a:solidFill>
                <a:latin typeface="HGPｺﾞｼｯｸE" pitchFamily="50" charset="-128"/>
                <a:ea typeface="HGPｺﾞｼｯｸE" pitchFamily="50" charset="-128"/>
              </a:rPr>
              <a:t>不適切な利用方法</a:t>
            </a:r>
          </a:p>
        </p:txBody>
      </p:sp>
      <p:sp>
        <p:nvSpPr>
          <p:cNvPr id="25" name="楕円 16"/>
          <p:cNvSpPr/>
          <p:nvPr/>
        </p:nvSpPr>
        <p:spPr>
          <a:xfrm>
            <a:off x="9263558" y="4132057"/>
            <a:ext cx="2592288" cy="6970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800" dirty="0">
                <a:solidFill>
                  <a:schemeClr val="accent1"/>
                </a:solidFill>
                <a:latin typeface="HGPｺﾞｼｯｸE" pitchFamily="50" charset="-128"/>
                <a:ea typeface="HGPｺﾞｼｯｸE" pitchFamily="50" charset="-128"/>
              </a:rPr>
              <a:t>不正アプリのインストール</a:t>
            </a:r>
            <a:endParaRPr kumimoji="1" lang="en-US" altLang="ja-JP" sz="1800" dirty="0">
              <a:solidFill>
                <a:schemeClr val="accent1"/>
              </a:solidFill>
              <a:latin typeface="HGPｺﾞｼｯｸE" pitchFamily="50" charset="-128"/>
              <a:ea typeface="HGPｺﾞｼｯｸE" pitchFamily="50" charset="-128"/>
            </a:endParaRPr>
          </a:p>
        </p:txBody>
      </p:sp>
      <p:sp>
        <p:nvSpPr>
          <p:cNvPr id="27" name="角丸四角形 26"/>
          <p:cNvSpPr/>
          <p:nvPr/>
        </p:nvSpPr>
        <p:spPr>
          <a:xfrm>
            <a:off x="518606" y="3687996"/>
            <a:ext cx="1745845"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en-US" sz="1200" b="1" dirty="0">
                <a:latin typeface="HG丸ｺﾞｼｯｸM-PRO" pitchFamily="50" charset="-128"/>
                <a:ea typeface="HG丸ｺﾞｼｯｸM-PRO" pitchFamily="50" charset="-128"/>
              </a:rPr>
              <a:t>「悪口や嘘の書き込み」</a:t>
            </a:r>
          </a:p>
        </p:txBody>
      </p:sp>
      <p:sp>
        <p:nvSpPr>
          <p:cNvPr id="28" name="角丸四角形 27"/>
          <p:cNvSpPr/>
          <p:nvPr/>
        </p:nvSpPr>
        <p:spPr>
          <a:xfrm>
            <a:off x="518606" y="2978253"/>
            <a:ext cx="1398389"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ja-JP" sz="1200" b="1" dirty="0">
                <a:latin typeface="HG丸ｺﾞｼｯｸM-PRO" pitchFamily="50" charset="-128"/>
                <a:ea typeface="HG丸ｺﾞｼｯｸM-PRO" pitchFamily="50" charset="-128"/>
              </a:rPr>
              <a:t>「</a:t>
            </a:r>
            <a:r>
              <a:rPr lang="ja-JP" altLang="en-US" sz="1200" b="1" dirty="0">
                <a:latin typeface="HG丸ｺﾞｼｯｸM-PRO" pitchFamily="50" charset="-128"/>
                <a:ea typeface="HG丸ｺﾞｼｯｸM-PRO" pitchFamily="50" charset="-128"/>
              </a:rPr>
              <a:t>グルチャ</a:t>
            </a:r>
            <a:r>
              <a:rPr lang="ja-JP" altLang="ja-JP" sz="1200" b="1" dirty="0">
                <a:latin typeface="HG丸ｺﾞｼｯｸM-PRO" pitchFamily="50" charset="-128"/>
                <a:ea typeface="HG丸ｺﾞｼｯｸM-PRO" pitchFamily="50" charset="-128"/>
              </a:rPr>
              <a:t>はずし」</a:t>
            </a:r>
            <a:endParaRPr lang="ja-JP" altLang="en-US" sz="1200" b="1" dirty="0">
              <a:latin typeface="HG丸ｺﾞｼｯｸM-PRO" pitchFamily="50" charset="-128"/>
              <a:ea typeface="HG丸ｺﾞｼｯｸM-PRO" pitchFamily="50" charset="-128"/>
            </a:endParaRPr>
          </a:p>
        </p:txBody>
      </p:sp>
      <p:sp>
        <p:nvSpPr>
          <p:cNvPr id="29" name="角丸四角形 28"/>
          <p:cNvSpPr/>
          <p:nvPr/>
        </p:nvSpPr>
        <p:spPr>
          <a:xfrm>
            <a:off x="518606" y="3333125"/>
            <a:ext cx="1254919"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ja-JP" sz="1200" b="1" dirty="0">
                <a:latin typeface="HG丸ｺﾞｼｯｸM-PRO" pitchFamily="50" charset="-128"/>
                <a:ea typeface="HG丸ｺﾞｼｯｸM-PRO" pitchFamily="50" charset="-128"/>
              </a:rPr>
              <a:t>「ネットいじめ」</a:t>
            </a:r>
            <a:endParaRPr lang="ja-JP" altLang="en-US" sz="1200" b="1" dirty="0">
              <a:latin typeface="HG丸ｺﾞｼｯｸM-PRO" pitchFamily="50" charset="-128"/>
              <a:ea typeface="HG丸ｺﾞｼｯｸM-PRO" pitchFamily="50" charset="-128"/>
            </a:endParaRPr>
          </a:p>
        </p:txBody>
      </p:sp>
      <p:sp>
        <p:nvSpPr>
          <p:cNvPr id="30" name="角丸四角形 29"/>
          <p:cNvSpPr/>
          <p:nvPr/>
        </p:nvSpPr>
        <p:spPr>
          <a:xfrm>
            <a:off x="3103581" y="2283466"/>
            <a:ext cx="941189"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ja-JP" sz="1200" b="1" dirty="0">
                <a:latin typeface="HG丸ｺﾞｼｯｸM-PRO" pitchFamily="50" charset="-128"/>
                <a:ea typeface="HG丸ｺﾞｼｯｸM-PRO" pitchFamily="50" charset="-128"/>
              </a:rPr>
              <a:t>「個人情報」</a:t>
            </a:r>
            <a:endParaRPr lang="ja-JP" altLang="en-US" sz="1200" b="1" dirty="0">
              <a:latin typeface="HG丸ｺﾞｼｯｸM-PRO" pitchFamily="50" charset="-128"/>
              <a:ea typeface="HG丸ｺﾞｼｯｸM-PRO" pitchFamily="50" charset="-128"/>
            </a:endParaRPr>
          </a:p>
        </p:txBody>
      </p:sp>
      <p:sp>
        <p:nvSpPr>
          <p:cNvPr id="31" name="角丸四角形 30"/>
          <p:cNvSpPr/>
          <p:nvPr/>
        </p:nvSpPr>
        <p:spPr>
          <a:xfrm>
            <a:off x="3116792" y="2605752"/>
            <a:ext cx="1398389"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en-US" sz="1200" b="1" dirty="0">
                <a:solidFill>
                  <a:schemeClr val="tx1"/>
                </a:solidFill>
                <a:latin typeface="HG丸ｺﾞｼｯｸM-PRO" pitchFamily="50" charset="-128"/>
                <a:ea typeface="HG丸ｺﾞｼｯｸM-PRO" pitchFamily="50" charset="-128"/>
              </a:rPr>
              <a:t>「個人情報の流出」</a:t>
            </a:r>
          </a:p>
        </p:txBody>
      </p:sp>
      <p:sp>
        <p:nvSpPr>
          <p:cNvPr id="32" name="角丸四角形 31"/>
          <p:cNvSpPr/>
          <p:nvPr/>
        </p:nvSpPr>
        <p:spPr>
          <a:xfrm>
            <a:off x="3114473" y="2919085"/>
            <a:ext cx="941189"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en-US" sz="1200" b="1" dirty="0">
                <a:solidFill>
                  <a:schemeClr val="tx1"/>
                </a:solidFill>
                <a:latin typeface="HG丸ｺﾞｼｯｸM-PRO" pitchFamily="50" charset="-128"/>
                <a:ea typeface="HG丸ｺﾞｼｯｸM-PRO" pitchFamily="50" charset="-128"/>
              </a:rPr>
              <a:t>「無断公開」</a:t>
            </a:r>
          </a:p>
        </p:txBody>
      </p:sp>
      <p:sp>
        <p:nvSpPr>
          <p:cNvPr id="33" name="角丸四角形 32"/>
          <p:cNvSpPr/>
          <p:nvPr/>
        </p:nvSpPr>
        <p:spPr>
          <a:xfrm>
            <a:off x="3114274" y="3236056"/>
            <a:ext cx="1901222"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ja-JP" sz="1200" b="1" dirty="0">
                <a:solidFill>
                  <a:schemeClr val="tx1"/>
                </a:solidFill>
                <a:latin typeface="HG丸ｺﾞｼｯｸM-PRO" pitchFamily="50" charset="-128"/>
                <a:ea typeface="HG丸ｺﾞｼｯｸM-PRO" pitchFamily="50" charset="-128"/>
              </a:rPr>
              <a:t>「</a:t>
            </a:r>
            <a:r>
              <a:rPr lang="ja-JP" altLang="en-US" sz="1200" b="1" dirty="0">
                <a:solidFill>
                  <a:schemeClr val="tx1"/>
                </a:solidFill>
                <a:latin typeface="HG丸ｺﾞｼｯｸM-PRO" pitchFamily="50" charset="-128"/>
                <a:ea typeface="HG丸ｺﾞｼｯｸM-PRO" pitchFamily="50" charset="-128"/>
              </a:rPr>
              <a:t>悪ふざけの自慢を</a:t>
            </a:r>
            <a:r>
              <a:rPr lang="ja-JP" altLang="ja-JP" sz="1200" b="1" dirty="0">
                <a:solidFill>
                  <a:schemeClr val="tx1"/>
                </a:solidFill>
                <a:latin typeface="HG丸ｺﾞｼｯｸM-PRO" pitchFamily="50" charset="-128"/>
                <a:ea typeface="HG丸ｺﾞｼｯｸM-PRO" pitchFamily="50" charset="-128"/>
              </a:rPr>
              <a:t>投稿」</a:t>
            </a:r>
            <a:endParaRPr lang="ja-JP" altLang="en-US" sz="1200" b="1" dirty="0">
              <a:solidFill>
                <a:schemeClr val="tx1"/>
              </a:solidFill>
              <a:latin typeface="HG丸ｺﾞｼｯｸM-PRO" pitchFamily="50" charset="-128"/>
              <a:ea typeface="HG丸ｺﾞｼｯｸM-PRO" pitchFamily="50" charset="-128"/>
            </a:endParaRPr>
          </a:p>
        </p:txBody>
      </p:sp>
      <p:sp>
        <p:nvSpPr>
          <p:cNvPr id="34" name="角丸四角形 33"/>
          <p:cNvSpPr/>
          <p:nvPr/>
        </p:nvSpPr>
        <p:spPr>
          <a:xfrm>
            <a:off x="8969233" y="3757187"/>
            <a:ext cx="1590469"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ja-JP" sz="1200" b="1" dirty="0">
                <a:latin typeface="HG丸ｺﾞｼｯｸM-PRO" pitchFamily="50" charset="-128"/>
                <a:ea typeface="HG丸ｺﾞｼｯｸM-PRO" pitchFamily="50" charset="-128"/>
              </a:rPr>
              <a:t>「違法ダウンロード」</a:t>
            </a:r>
            <a:endParaRPr lang="ja-JP" altLang="en-US" sz="1200" b="1" dirty="0">
              <a:latin typeface="HG丸ｺﾞｼｯｸM-PRO" pitchFamily="50" charset="-128"/>
              <a:ea typeface="HG丸ｺﾞｼｯｸM-PRO" pitchFamily="50" charset="-128"/>
            </a:endParaRPr>
          </a:p>
        </p:txBody>
      </p:sp>
      <p:sp>
        <p:nvSpPr>
          <p:cNvPr id="35" name="角丸四角形 34"/>
          <p:cNvSpPr/>
          <p:nvPr/>
        </p:nvSpPr>
        <p:spPr>
          <a:xfrm>
            <a:off x="5364051" y="6261498"/>
            <a:ext cx="941189"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ja-JP" sz="1200" b="1" dirty="0">
                <a:latin typeface="HG丸ｺﾞｼｯｸM-PRO" pitchFamily="50" charset="-128"/>
                <a:ea typeface="HG丸ｺﾞｼｯｸM-PRO" pitchFamily="50" charset="-128"/>
              </a:rPr>
              <a:t>「使いすぎ」</a:t>
            </a:r>
            <a:endParaRPr lang="ja-JP" altLang="en-US" sz="1200" b="1" dirty="0">
              <a:latin typeface="HG丸ｺﾞｼｯｸM-PRO" pitchFamily="50" charset="-128"/>
              <a:ea typeface="HG丸ｺﾞｼｯｸM-PRO" pitchFamily="50" charset="-128"/>
            </a:endParaRPr>
          </a:p>
        </p:txBody>
      </p:sp>
      <p:sp>
        <p:nvSpPr>
          <p:cNvPr id="36" name="角丸四角形 35"/>
          <p:cNvSpPr/>
          <p:nvPr/>
        </p:nvSpPr>
        <p:spPr>
          <a:xfrm>
            <a:off x="4622370" y="4888731"/>
            <a:ext cx="1098054"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ja-JP" sz="1200" b="1" dirty="0">
                <a:latin typeface="HG丸ｺﾞｼｯｸM-PRO" pitchFamily="50" charset="-128"/>
                <a:ea typeface="HG丸ｺﾞｼｯｸM-PRO" pitchFamily="50" charset="-128"/>
              </a:rPr>
              <a:t>「ゲーム課金</a:t>
            </a:r>
            <a:r>
              <a:rPr lang="ja-JP" altLang="en-US" sz="1200" b="1" dirty="0">
                <a:latin typeface="HG丸ｺﾞｼｯｸM-PRO" pitchFamily="50" charset="-128"/>
                <a:ea typeface="HG丸ｺﾞｼｯｸM-PRO" pitchFamily="50" charset="-128"/>
              </a:rPr>
              <a:t>」</a:t>
            </a:r>
          </a:p>
        </p:txBody>
      </p:sp>
      <p:sp>
        <p:nvSpPr>
          <p:cNvPr id="37" name="角丸四角形 36"/>
          <p:cNvSpPr/>
          <p:nvPr/>
        </p:nvSpPr>
        <p:spPr>
          <a:xfrm>
            <a:off x="7638585" y="5560234"/>
            <a:ext cx="1254919"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ja-JP" sz="1200" b="1" dirty="0">
                <a:solidFill>
                  <a:schemeClr val="tx1"/>
                </a:solidFill>
                <a:latin typeface="HG丸ｺﾞｼｯｸM-PRO" pitchFamily="50" charset="-128"/>
                <a:ea typeface="HG丸ｺﾞｼｯｸM-PRO" pitchFamily="50" charset="-128"/>
              </a:rPr>
              <a:t>「</a:t>
            </a:r>
            <a:r>
              <a:rPr lang="ja-JP" altLang="ja-JP" sz="1200" b="1" dirty="0" err="1">
                <a:solidFill>
                  <a:schemeClr val="tx1"/>
                </a:solidFill>
                <a:latin typeface="HG丸ｺﾞｼｯｸM-PRO" pitchFamily="50" charset="-128"/>
                <a:ea typeface="HG丸ｺﾞｼｯｸM-PRO" pitchFamily="50" charset="-128"/>
              </a:rPr>
              <a:t>ながら</a:t>
            </a:r>
            <a:r>
              <a:rPr lang="ja-JP" altLang="ja-JP" sz="1200" b="1" dirty="0">
                <a:solidFill>
                  <a:schemeClr val="tx1"/>
                </a:solidFill>
                <a:latin typeface="HG丸ｺﾞｼｯｸM-PRO" pitchFamily="50" charset="-128"/>
                <a:ea typeface="HG丸ｺﾞｼｯｸM-PRO" pitchFamily="50" charset="-128"/>
              </a:rPr>
              <a:t>スマホ」</a:t>
            </a:r>
            <a:endParaRPr lang="ja-JP" altLang="en-US" sz="1200" b="1" dirty="0">
              <a:solidFill>
                <a:schemeClr val="tx1"/>
              </a:solidFill>
              <a:latin typeface="HG丸ｺﾞｼｯｸM-PRO" pitchFamily="50" charset="-128"/>
              <a:ea typeface="HG丸ｺﾞｼｯｸM-PRO" pitchFamily="50" charset="-128"/>
            </a:endParaRPr>
          </a:p>
        </p:txBody>
      </p:sp>
      <p:sp>
        <p:nvSpPr>
          <p:cNvPr id="38" name="角丸四角形 37"/>
          <p:cNvSpPr/>
          <p:nvPr/>
        </p:nvSpPr>
        <p:spPr>
          <a:xfrm>
            <a:off x="7027954" y="5871116"/>
            <a:ext cx="1873732" cy="468951"/>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72000" tIns="18000" rIns="72000" bIns="36000" anchor="ctr" anchorCtr="0">
            <a:spAutoFit/>
          </a:bodyPr>
          <a:lstStyle/>
          <a:p>
            <a:r>
              <a:rPr lang="ja-JP" altLang="en-US" sz="1200" b="1" dirty="0">
                <a:solidFill>
                  <a:schemeClr val="tx1"/>
                </a:solidFill>
                <a:latin typeface="HG丸ｺﾞｼｯｸM-PRO" pitchFamily="50" charset="-128"/>
                <a:ea typeface="HG丸ｺﾞｼｯｸM-PRO" pitchFamily="50" charset="-128"/>
              </a:rPr>
              <a:t>学校学習用タブレットの</a:t>
            </a:r>
            <a:endParaRPr lang="en-US" altLang="ja-JP" sz="1200" b="1" dirty="0">
              <a:solidFill>
                <a:schemeClr val="tx1"/>
              </a:solidFill>
              <a:latin typeface="HG丸ｺﾞｼｯｸM-PRO" pitchFamily="50" charset="-128"/>
              <a:ea typeface="HG丸ｺﾞｼｯｸM-PRO" pitchFamily="50" charset="-128"/>
            </a:endParaRPr>
          </a:p>
          <a:p>
            <a:r>
              <a:rPr lang="ja-JP" altLang="en-US" sz="1200" b="1" dirty="0">
                <a:solidFill>
                  <a:schemeClr val="tx1"/>
                </a:solidFill>
                <a:latin typeface="HG丸ｺﾞｼｯｸM-PRO" pitchFamily="50" charset="-128"/>
                <a:ea typeface="HG丸ｺﾞｼｯｸM-PRO" pitchFamily="50" charset="-128"/>
              </a:rPr>
              <a:t>不適切利用</a:t>
            </a:r>
          </a:p>
        </p:txBody>
      </p:sp>
      <p:sp>
        <p:nvSpPr>
          <p:cNvPr id="39" name="角丸四角形 38"/>
          <p:cNvSpPr/>
          <p:nvPr/>
        </p:nvSpPr>
        <p:spPr>
          <a:xfrm>
            <a:off x="6198346" y="2823932"/>
            <a:ext cx="932543"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72000" tIns="18000" rIns="72000" bIns="36000" anchor="ctr" anchorCtr="0">
            <a:spAutoFit/>
          </a:bodyPr>
          <a:lstStyle/>
          <a:p>
            <a:r>
              <a:rPr lang="ja-JP" altLang="ja-JP" sz="1200" b="1" dirty="0">
                <a:latin typeface="HG丸ｺﾞｼｯｸM-PRO" pitchFamily="50" charset="-128"/>
                <a:ea typeface="HG丸ｺﾞｼｯｸM-PRO" pitchFamily="50" charset="-128"/>
              </a:rPr>
              <a:t>有害サイト</a:t>
            </a:r>
            <a:endParaRPr lang="ja-JP" altLang="en-US" sz="1200" b="1" dirty="0">
              <a:latin typeface="HG丸ｺﾞｼｯｸM-PRO" pitchFamily="50" charset="-128"/>
              <a:ea typeface="HG丸ｺﾞｼｯｸM-PRO" pitchFamily="50" charset="-128"/>
            </a:endParaRPr>
          </a:p>
        </p:txBody>
      </p:sp>
      <p:sp>
        <p:nvSpPr>
          <p:cNvPr id="40" name="角丸四角形 39"/>
          <p:cNvSpPr/>
          <p:nvPr/>
        </p:nvSpPr>
        <p:spPr>
          <a:xfrm>
            <a:off x="4164367" y="4554025"/>
            <a:ext cx="1590469"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en-US" sz="1200" b="1" dirty="0">
                <a:latin typeface="HG丸ｺﾞｼｯｸM-PRO" pitchFamily="50" charset="-128"/>
                <a:ea typeface="HG丸ｺﾞｼｯｸM-PRO" pitchFamily="50" charset="-128"/>
              </a:rPr>
              <a:t>「ワンクリック詐欺」</a:t>
            </a:r>
          </a:p>
        </p:txBody>
      </p:sp>
      <p:sp>
        <p:nvSpPr>
          <p:cNvPr id="41" name="スライド番号プレースホルダー 34"/>
          <p:cNvSpPr>
            <a:spLocks noGrp="1"/>
          </p:cNvSpPr>
          <p:nvPr>
            <p:ph type="sldNum" sz="quarter" idx="12"/>
          </p:nvPr>
        </p:nvSpPr>
        <p:spPr>
          <a:xfrm>
            <a:off x="11423798" y="6357822"/>
            <a:ext cx="685073" cy="365210"/>
          </a:xfrm>
        </p:spPr>
        <p:txBody>
          <a:bodyPr/>
          <a:lstStyle/>
          <a:p>
            <a:fld id="{FE9BCB6C-B0B8-4E73-AD91-95F69BB24812}" type="slidenum">
              <a:rPr lang="ja-JP" altLang="en-US" smtClean="0"/>
              <a:pPr/>
              <a:t>5</a:t>
            </a:fld>
            <a:endParaRPr lang="ja-JP" altLang="en-US" dirty="0"/>
          </a:p>
        </p:txBody>
      </p:sp>
      <p:sp>
        <p:nvSpPr>
          <p:cNvPr id="2" name="円/楕円 1"/>
          <p:cNvSpPr/>
          <p:nvPr/>
        </p:nvSpPr>
        <p:spPr>
          <a:xfrm>
            <a:off x="583459" y="1560739"/>
            <a:ext cx="432048" cy="4320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HGP創英角ｺﾞｼｯｸUB" pitchFamily="50" charset="-128"/>
                <a:ea typeface="HGP創英角ｺﾞｼｯｸUB" pitchFamily="50" charset="-128"/>
              </a:rPr>
              <a:t>1</a:t>
            </a:r>
            <a:endParaRPr kumimoji="1" lang="ja-JP" altLang="en-US" dirty="0">
              <a:latin typeface="HGP創英角ｺﾞｼｯｸUB" pitchFamily="50" charset="-128"/>
              <a:ea typeface="HGP創英角ｺﾞｼｯｸUB" pitchFamily="50" charset="-128"/>
            </a:endParaRPr>
          </a:p>
        </p:txBody>
      </p:sp>
      <p:sp>
        <p:nvSpPr>
          <p:cNvPr id="43" name="円/楕円 42"/>
          <p:cNvSpPr/>
          <p:nvPr/>
        </p:nvSpPr>
        <p:spPr>
          <a:xfrm>
            <a:off x="3327819" y="1560739"/>
            <a:ext cx="432048" cy="4320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HGP創英角ｺﾞｼｯｸUB" pitchFamily="50" charset="-128"/>
                <a:ea typeface="HGP創英角ｺﾞｼｯｸUB" pitchFamily="50" charset="-128"/>
              </a:rPr>
              <a:t>2</a:t>
            </a:r>
            <a:endParaRPr kumimoji="1" lang="ja-JP" altLang="en-US" dirty="0">
              <a:latin typeface="HGP創英角ｺﾞｼｯｸUB" pitchFamily="50" charset="-128"/>
              <a:ea typeface="HGP創英角ｺﾞｼｯｸUB" pitchFamily="50" charset="-128"/>
            </a:endParaRPr>
          </a:p>
        </p:txBody>
      </p:sp>
      <p:sp>
        <p:nvSpPr>
          <p:cNvPr id="44" name="円/楕円 43"/>
          <p:cNvSpPr/>
          <p:nvPr/>
        </p:nvSpPr>
        <p:spPr>
          <a:xfrm>
            <a:off x="6069597" y="1560739"/>
            <a:ext cx="432048" cy="4320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HGP創英角ｺﾞｼｯｸUB" pitchFamily="50" charset="-128"/>
                <a:ea typeface="HGP創英角ｺﾞｼｯｸUB" pitchFamily="50" charset="-128"/>
              </a:rPr>
              <a:t>3</a:t>
            </a:r>
            <a:endParaRPr kumimoji="1" lang="ja-JP" altLang="en-US" dirty="0">
              <a:latin typeface="HGP創英角ｺﾞｼｯｸUB" pitchFamily="50" charset="-128"/>
              <a:ea typeface="HGP創英角ｺﾞｼｯｸUB" pitchFamily="50" charset="-128"/>
            </a:endParaRPr>
          </a:p>
        </p:txBody>
      </p:sp>
      <p:sp>
        <p:nvSpPr>
          <p:cNvPr id="45" name="円/楕円 44"/>
          <p:cNvSpPr/>
          <p:nvPr/>
        </p:nvSpPr>
        <p:spPr>
          <a:xfrm>
            <a:off x="8776963" y="1560739"/>
            <a:ext cx="432048" cy="4320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HGP創英角ｺﾞｼｯｸUB" pitchFamily="50" charset="-128"/>
                <a:ea typeface="HGP創英角ｺﾞｼｯｸUB" pitchFamily="50" charset="-128"/>
              </a:rPr>
              <a:t>4</a:t>
            </a:r>
            <a:endParaRPr kumimoji="1" lang="ja-JP" altLang="en-US" dirty="0">
              <a:latin typeface="HGP創英角ｺﾞｼｯｸUB" pitchFamily="50" charset="-128"/>
              <a:ea typeface="HGP創英角ｺﾞｼｯｸUB" pitchFamily="50" charset="-128"/>
            </a:endParaRPr>
          </a:p>
        </p:txBody>
      </p:sp>
      <p:sp>
        <p:nvSpPr>
          <p:cNvPr id="46" name="円/楕円 45"/>
          <p:cNvSpPr/>
          <p:nvPr/>
        </p:nvSpPr>
        <p:spPr>
          <a:xfrm>
            <a:off x="583459" y="4099402"/>
            <a:ext cx="432048" cy="4320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latin typeface="HGP創英角ｺﾞｼｯｸUB" pitchFamily="50" charset="-128"/>
                <a:ea typeface="HGP創英角ｺﾞｼｯｸUB" pitchFamily="50" charset="-128"/>
              </a:rPr>
              <a:t>5</a:t>
            </a:r>
            <a:endParaRPr kumimoji="1" lang="ja-JP" altLang="en-US" dirty="0">
              <a:latin typeface="HGP創英角ｺﾞｼｯｸUB" pitchFamily="50" charset="-128"/>
              <a:ea typeface="HGP創英角ｺﾞｼｯｸUB" pitchFamily="50" charset="-128"/>
            </a:endParaRPr>
          </a:p>
        </p:txBody>
      </p:sp>
      <p:sp>
        <p:nvSpPr>
          <p:cNvPr id="47" name="円/楕円 46"/>
          <p:cNvSpPr/>
          <p:nvPr/>
        </p:nvSpPr>
        <p:spPr>
          <a:xfrm>
            <a:off x="3327819" y="4099402"/>
            <a:ext cx="432048" cy="4320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HGP創英角ｺﾞｼｯｸUB" pitchFamily="50" charset="-128"/>
                <a:ea typeface="HGP創英角ｺﾞｼｯｸUB" pitchFamily="50" charset="-128"/>
              </a:rPr>
              <a:t>6</a:t>
            </a:r>
            <a:endParaRPr kumimoji="1" lang="ja-JP" altLang="en-US" dirty="0">
              <a:latin typeface="HGP創英角ｺﾞｼｯｸUB" pitchFamily="50" charset="-128"/>
              <a:ea typeface="HGP創英角ｺﾞｼｯｸUB" pitchFamily="50" charset="-128"/>
            </a:endParaRPr>
          </a:p>
        </p:txBody>
      </p:sp>
      <p:sp>
        <p:nvSpPr>
          <p:cNvPr id="48" name="円/楕円 47"/>
          <p:cNvSpPr/>
          <p:nvPr/>
        </p:nvSpPr>
        <p:spPr>
          <a:xfrm>
            <a:off x="6069597" y="4099402"/>
            <a:ext cx="432048" cy="4320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HGP創英角ｺﾞｼｯｸUB" pitchFamily="50" charset="-128"/>
                <a:ea typeface="HGP創英角ｺﾞｼｯｸUB" pitchFamily="50" charset="-128"/>
              </a:rPr>
              <a:t>7</a:t>
            </a:r>
            <a:endParaRPr kumimoji="1" lang="ja-JP" altLang="en-US" dirty="0">
              <a:latin typeface="HGP創英角ｺﾞｼｯｸUB" pitchFamily="50" charset="-128"/>
              <a:ea typeface="HGP創英角ｺﾞｼｯｸUB" pitchFamily="50" charset="-128"/>
            </a:endParaRPr>
          </a:p>
        </p:txBody>
      </p:sp>
      <p:sp>
        <p:nvSpPr>
          <p:cNvPr id="49" name="円/楕円 48"/>
          <p:cNvSpPr/>
          <p:nvPr/>
        </p:nvSpPr>
        <p:spPr>
          <a:xfrm>
            <a:off x="8776963" y="4099402"/>
            <a:ext cx="432048" cy="4320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HGP創英角ｺﾞｼｯｸUB" pitchFamily="50" charset="-128"/>
                <a:ea typeface="HGP創英角ｺﾞｼｯｸUB" pitchFamily="50" charset="-128"/>
              </a:rPr>
              <a:t>8</a:t>
            </a:r>
            <a:endParaRPr kumimoji="1" lang="ja-JP" altLang="en-US" dirty="0">
              <a:latin typeface="HGP創英角ｺﾞｼｯｸUB" pitchFamily="50" charset="-128"/>
              <a:ea typeface="HGP創英角ｺﾞｼｯｸUB" pitchFamily="50" charset="-128"/>
            </a:endParaRPr>
          </a:p>
        </p:txBody>
      </p:sp>
      <p:sp>
        <p:nvSpPr>
          <p:cNvPr id="57" name="角丸四角形 56"/>
          <p:cNvSpPr/>
          <p:nvPr/>
        </p:nvSpPr>
        <p:spPr>
          <a:xfrm>
            <a:off x="445712" y="6393818"/>
            <a:ext cx="2477461"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72000" tIns="18000" rIns="72000" bIns="36000" anchor="ctr" anchorCtr="0">
            <a:spAutoFit/>
          </a:bodyPr>
          <a:lstStyle/>
          <a:p>
            <a:pPr marL="0" lvl="1"/>
            <a:r>
              <a:rPr lang="ja-JP" altLang="ja-JP" sz="1200" b="1" dirty="0">
                <a:latin typeface="HG丸ｺﾞｼｯｸM-PRO" pitchFamily="50" charset="-128"/>
                <a:ea typeface="HG丸ｺﾞｼｯｸM-PRO" pitchFamily="50" charset="-128"/>
              </a:rPr>
              <a:t>コミュニティーサイト</a:t>
            </a:r>
            <a:r>
              <a:rPr lang="ja-JP" altLang="en-US" sz="1200" b="1" dirty="0">
                <a:latin typeface="HG丸ｺﾞｼｯｸM-PRO" pitchFamily="50" charset="-128"/>
                <a:ea typeface="HG丸ｺﾞｼｯｸM-PRO" pitchFamily="50" charset="-128"/>
              </a:rPr>
              <a:t>での</a:t>
            </a:r>
            <a:r>
              <a:rPr lang="ja-JP" altLang="ja-JP" sz="1200" b="1" dirty="0">
                <a:latin typeface="HG丸ｺﾞｼｯｸM-PRO" pitchFamily="50" charset="-128"/>
                <a:ea typeface="HG丸ｺﾞｼｯｸM-PRO" pitchFamily="50" charset="-128"/>
              </a:rPr>
              <a:t>出会い</a:t>
            </a:r>
          </a:p>
        </p:txBody>
      </p:sp>
      <p:pic>
        <p:nvPicPr>
          <p:cNvPr id="12" name="図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85878" y="4531450"/>
            <a:ext cx="1616903" cy="1808617"/>
          </a:xfrm>
          <a:prstGeom prst="rect">
            <a:avLst/>
          </a:prstGeom>
        </p:spPr>
      </p:pic>
      <p:sp>
        <p:nvSpPr>
          <p:cNvPr id="50" name="角丸四角形 49"/>
          <p:cNvSpPr/>
          <p:nvPr/>
        </p:nvSpPr>
        <p:spPr>
          <a:xfrm>
            <a:off x="8377046" y="5246675"/>
            <a:ext cx="475097"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72000" tIns="18000" rIns="72000" bIns="36000" anchor="ctr" anchorCtr="0">
            <a:spAutoFit/>
          </a:bodyPr>
          <a:lstStyle/>
          <a:p>
            <a:r>
              <a:rPr lang="ja-JP" altLang="en-US" sz="1200" b="1" dirty="0">
                <a:solidFill>
                  <a:schemeClr val="tx1"/>
                </a:solidFill>
                <a:latin typeface="HG丸ｺﾞｼｯｸM-PRO" pitchFamily="50" charset="-128"/>
                <a:ea typeface="HG丸ｺﾞｼｯｸM-PRO" pitchFamily="50" charset="-128"/>
              </a:rPr>
              <a:t>依存</a:t>
            </a:r>
          </a:p>
        </p:txBody>
      </p:sp>
      <p:sp>
        <p:nvSpPr>
          <p:cNvPr id="52" name="テキスト ボックス 51"/>
          <p:cNvSpPr txBox="1"/>
          <p:nvPr/>
        </p:nvSpPr>
        <p:spPr>
          <a:xfrm>
            <a:off x="7691901" y="6326082"/>
            <a:ext cx="3905945" cy="400110"/>
          </a:xfrm>
          <a:prstGeom prst="rect">
            <a:avLst/>
          </a:prstGeom>
          <a:noFill/>
        </p:spPr>
        <p:txBody>
          <a:bodyPr wrap="square" rtlCol="0">
            <a:spAutoFit/>
          </a:bodyPr>
          <a:lstStyle/>
          <a:p>
            <a:pPr algn="r"/>
            <a:r>
              <a:rPr lang="ja-JP" altLang="en-US" sz="1000" dirty="0">
                <a:latin typeface="+mn-ea"/>
              </a:rPr>
              <a:t>出典：教材「</a:t>
            </a:r>
            <a:r>
              <a:rPr lang="en-US" altLang="ja-JP" sz="1000" dirty="0">
                <a:latin typeface="+mn-ea"/>
              </a:rPr>
              <a:t>『</a:t>
            </a:r>
            <a:r>
              <a:rPr lang="ja-JP" altLang="en-US" sz="1000" dirty="0">
                <a:latin typeface="+mn-ea"/>
              </a:rPr>
              <a:t>楽しいコミュニケーション</a:t>
            </a:r>
            <a:r>
              <a:rPr lang="en-US" altLang="ja-JP" sz="1000" dirty="0">
                <a:latin typeface="+mn-ea"/>
              </a:rPr>
              <a:t>』</a:t>
            </a:r>
            <a:r>
              <a:rPr lang="ja-JP" altLang="en-US" sz="1000" dirty="0">
                <a:latin typeface="+mn-ea"/>
              </a:rPr>
              <a:t>を考えよう！家庭での対話編」</a:t>
            </a:r>
            <a:endParaRPr lang="en-US" altLang="ja-JP" sz="1000" dirty="0">
              <a:latin typeface="+mn-ea"/>
            </a:endParaRPr>
          </a:p>
          <a:p>
            <a:pPr algn="r"/>
            <a:r>
              <a:rPr lang="ja-JP" altLang="en-US" sz="1000" dirty="0">
                <a:latin typeface="+mn-ea"/>
              </a:rPr>
              <a:t>（一般財団法人</a:t>
            </a:r>
            <a:r>
              <a:rPr lang="en-US" altLang="ja-JP" sz="1000" dirty="0">
                <a:latin typeface="+mn-ea"/>
              </a:rPr>
              <a:t>LINE</a:t>
            </a:r>
            <a:r>
              <a:rPr lang="ja-JP" altLang="en-US" sz="1000" dirty="0">
                <a:latin typeface="+mn-ea"/>
              </a:rPr>
              <a:t>みらい財団）より</a:t>
            </a:r>
            <a:endParaRPr lang="zh-CN" altLang="en-US" sz="1000" dirty="0">
              <a:latin typeface="+mn-ea"/>
            </a:endParaRPr>
          </a:p>
        </p:txBody>
      </p:sp>
      <p:sp>
        <p:nvSpPr>
          <p:cNvPr id="51" name="角丸四角形 50"/>
          <p:cNvSpPr/>
          <p:nvPr/>
        </p:nvSpPr>
        <p:spPr>
          <a:xfrm>
            <a:off x="3109444" y="3556156"/>
            <a:ext cx="1098054" cy="264639"/>
          </a:xfrm>
          <a:prstGeom prst="roundRect">
            <a:avLst/>
          </a:prstGeom>
          <a:solidFill>
            <a:srgbClr val="FFFFFF">
              <a:alpha val="69804"/>
            </a:srgbClr>
          </a:solidFill>
        </p:spPr>
        <p:style>
          <a:lnRef idx="2">
            <a:schemeClr val="accent1"/>
          </a:lnRef>
          <a:fillRef idx="1">
            <a:schemeClr val="lt1"/>
          </a:fillRef>
          <a:effectRef idx="0">
            <a:schemeClr val="accent1"/>
          </a:effectRef>
          <a:fontRef idx="minor">
            <a:schemeClr val="dk1"/>
          </a:fontRef>
        </p:style>
        <p:txBody>
          <a:bodyPr wrap="none" lIns="0" tIns="18000" rIns="0" bIns="36000" anchor="ctr" anchorCtr="0">
            <a:spAutoFit/>
          </a:bodyPr>
          <a:lstStyle/>
          <a:p>
            <a:r>
              <a:rPr lang="ja-JP" altLang="ja-JP" sz="1200" b="1" dirty="0">
                <a:solidFill>
                  <a:schemeClr val="tx1"/>
                </a:solidFill>
                <a:latin typeface="HG丸ｺﾞｼｯｸM-PRO" pitchFamily="50" charset="-128"/>
                <a:ea typeface="HG丸ｺﾞｼｯｸM-PRO" pitchFamily="50" charset="-128"/>
              </a:rPr>
              <a:t>「</a:t>
            </a:r>
            <a:r>
              <a:rPr lang="ja-JP" altLang="en-US" sz="1200" b="1" dirty="0">
                <a:solidFill>
                  <a:schemeClr val="tx1"/>
                </a:solidFill>
                <a:latin typeface="HG丸ｺﾞｼｯｸM-PRO" pitchFamily="50" charset="-128"/>
                <a:ea typeface="HG丸ｺﾞｼｯｸM-PRO" pitchFamily="50" charset="-128"/>
              </a:rPr>
              <a:t>不適切画像</a:t>
            </a:r>
            <a:r>
              <a:rPr lang="ja-JP" altLang="ja-JP" sz="1200" b="1" dirty="0">
                <a:solidFill>
                  <a:schemeClr val="tx1"/>
                </a:solidFill>
                <a:latin typeface="HG丸ｺﾞｼｯｸM-PRO" pitchFamily="50" charset="-128"/>
                <a:ea typeface="HG丸ｺﾞｼｯｸM-PRO" pitchFamily="50" charset="-128"/>
              </a:rPr>
              <a:t>」</a:t>
            </a:r>
            <a:endParaRPr lang="ja-JP" altLang="en-US" sz="1200" b="1" dirty="0">
              <a:solidFill>
                <a:schemeClr val="tx1"/>
              </a:solidFill>
              <a:latin typeface="HG丸ｺﾞｼｯｸM-PRO" pitchFamily="50" charset="-128"/>
              <a:ea typeface="HG丸ｺﾞｼｯｸM-PRO" pitchFamily="50" charset="-128"/>
            </a:endParaRPr>
          </a:p>
        </p:txBody>
      </p:sp>
      <p:sp>
        <p:nvSpPr>
          <p:cNvPr id="16" name="正方形/長方形 15">
            <a:extLst>
              <a:ext uri="{FF2B5EF4-FFF2-40B4-BE49-F238E27FC236}">
                <a16:creationId xmlns:a16="http://schemas.microsoft.com/office/drawing/2014/main" id="{4D4FBFB0-CD58-6248-311C-30CD33E4B271}"/>
              </a:ext>
            </a:extLst>
          </p:cNvPr>
          <p:cNvSpPr/>
          <p:nvPr/>
        </p:nvSpPr>
        <p:spPr>
          <a:xfrm>
            <a:off x="348606" y="196448"/>
            <a:ext cx="11449272" cy="923330"/>
          </a:xfrm>
          <a:prstGeom prst="rect">
            <a:avLst/>
          </a:prstGeom>
        </p:spPr>
        <p:txBody>
          <a:bodyPr wrap="square">
            <a:spAutoFit/>
          </a:bodyPr>
          <a:lstStyle/>
          <a:p>
            <a:pPr lvl="0" algn="ctr"/>
            <a:r>
              <a:rPr lang="ja-JP" altLang="en-US" sz="5400" b="1" dirty="0">
                <a:latin typeface="UD デジタル 教科書体 NK-B" panose="02020700000000000000" pitchFamily="18" charset="-128"/>
                <a:ea typeface="UD デジタル 教科書体 NK-B" panose="02020700000000000000" pitchFamily="18" charset="-128"/>
              </a:rPr>
              <a:t>たのしい　けど　トラブル　も・・・</a:t>
            </a:r>
          </a:p>
        </p:txBody>
      </p:sp>
    </p:spTree>
    <p:extLst>
      <p:ext uri="{BB962C8B-B14F-4D97-AF65-F5344CB8AC3E}">
        <p14:creationId xmlns:p14="http://schemas.microsoft.com/office/powerpoint/2010/main" val="2846046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FE9BCB6C-B0B8-4E73-AD91-95F69BB24812}" type="slidenum">
              <a:rPr lang="ja-JP" altLang="en-US" smtClean="0"/>
              <a:pPr/>
              <a:t>6</a:t>
            </a:fld>
            <a:endParaRPr lang="ja-JP" altLang="en-US" dirty="0"/>
          </a:p>
        </p:txBody>
      </p:sp>
      <p:sp>
        <p:nvSpPr>
          <p:cNvPr id="3" name="テキスト ボックス 2">
            <a:extLst>
              <a:ext uri="{FF2B5EF4-FFF2-40B4-BE49-F238E27FC236}">
                <a16:creationId xmlns:a16="http://schemas.microsoft.com/office/drawing/2014/main" id="{518E116B-7F5A-3673-54C4-D101355249D1}"/>
              </a:ext>
            </a:extLst>
          </p:cNvPr>
          <p:cNvSpPr txBox="1"/>
          <p:nvPr/>
        </p:nvSpPr>
        <p:spPr>
          <a:xfrm>
            <a:off x="262558" y="621482"/>
            <a:ext cx="12108870" cy="2585323"/>
          </a:xfrm>
          <a:prstGeom prst="rect">
            <a:avLst/>
          </a:prstGeom>
          <a:noFill/>
        </p:spPr>
        <p:txBody>
          <a:bodyPr wrap="square" rtlCol="0">
            <a:spAutoFit/>
          </a:bodyPr>
          <a:lstStyle/>
          <a:p>
            <a:pPr algn="ctr"/>
            <a:r>
              <a:rPr kumimoji="1" lang="ja-JP" altLang="en-US" sz="5400" dirty="0">
                <a:latin typeface="UD デジタル 教科書体 NK-B" panose="02020700000000000000" pitchFamily="18" charset="-128"/>
                <a:ea typeface="UD デジタル 教科書体 NK-B" panose="02020700000000000000" pitchFamily="18" charset="-128"/>
              </a:rPr>
              <a:t>わかっていても、自分ではなかなか</a:t>
            </a:r>
            <a:endParaRPr kumimoji="1" lang="en-US" altLang="ja-JP" sz="5400" dirty="0">
              <a:latin typeface="UD デジタル 教科書体 NK-B" panose="02020700000000000000" pitchFamily="18" charset="-128"/>
              <a:ea typeface="UD デジタル 教科書体 NK-B" panose="02020700000000000000" pitchFamily="18" charset="-128"/>
            </a:endParaRPr>
          </a:p>
          <a:p>
            <a:pPr algn="ctr"/>
            <a:r>
              <a:rPr lang="ja-JP" altLang="en-US" sz="5400" dirty="0">
                <a:latin typeface="UD デジタル 教科書体 NK-B" panose="02020700000000000000" pitchFamily="18" charset="-128"/>
                <a:ea typeface="UD デジタル 教科書体 NK-B" panose="02020700000000000000" pitchFamily="18" charset="-128"/>
              </a:rPr>
              <a:t>コントロールできない</a:t>
            </a:r>
            <a:endParaRPr lang="en-US" altLang="ja-JP" sz="5400" dirty="0">
              <a:latin typeface="UD デジタル 教科書体 NK-B" panose="02020700000000000000" pitchFamily="18" charset="-128"/>
              <a:ea typeface="UD デジタル 教科書体 NK-B" panose="02020700000000000000" pitchFamily="18" charset="-128"/>
            </a:endParaRPr>
          </a:p>
          <a:p>
            <a:pPr algn="ctr"/>
            <a:r>
              <a:rPr lang="ja-JP" altLang="en-US" sz="5400" dirty="0">
                <a:latin typeface="UD デジタル 教科書体 NK-B" panose="02020700000000000000" pitchFamily="18" charset="-128"/>
                <a:ea typeface="UD デジタル 教科書体 NK-B" panose="02020700000000000000" pitchFamily="18" charset="-128"/>
              </a:rPr>
              <a:t>知らないうちに使いすぎや、危険な目に</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2" name="テキスト ボックス 1">
            <a:extLst>
              <a:ext uri="{FF2B5EF4-FFF2-40B4-BE49-F238E27FC236}">
                <a16:creationId xmlns:a16="http://schemas.microsoft.com/office/drawing/2014/main" id="{09CFFF83-B5EF-AD77-E64B-955504ECD175}"/>
              </a:ext>
            </a:extLst>
          </p:cNvPr>
          <p:cNvSpPr txBox="1"/>
          <p:nvPr/>
        </p:nvSpPr>
        <p:spPr>
          <a:xfrm>
            <a:off x="550590" y="3837449"/>
            <a:ext cx="10441160" cy="1569660"/>
          </a:xfrm>
          <a:prstGeom prst="rect">
            <a:avLst/>
          </a:prstGeom>
          <a:noFill/>
        </p:spPr>
        <p:txBody>
          <a:bodyPr wrap="square" rtlCol="0">
            <a:spAutoFit/>
          </a:bodyPr>
          <a:lstStyle/>
          <a:p>
            <a:r>
              <a:rPr kumimoji="1" lang="ja-JP" altLang="en-US" sz="9600" b="1" dirty="0">
                <a:solidFill>
                  <a:schemeClr val="bg2">
                    <a:lumMod val="50000"/>
                  </a:schemeClr>
                </a:solidFill>
                <a:latin typeface="BIZ UDPゴシック" panose="020B0400000000000000" pitchFamily="50" charset="-128"/>
                <a:ea typeface="BIZ UDPゴシック" panose="020B0400000000000000" pitchFamily="50" charset="-128"/>
              </a:rPr>
              <a:t>かるた</a:t>
            </a:r>
            <a:r>
              <a:rPr kumimoji="1" lang="ja-JP" altLang="en-US" sz="5400" b="1" dirty="0">
                <a:solidFill>
                  <a:schemeClr val="bg2">
                    <a:lumMod val="50000"/>
                  </a:schemeClr>
                </a:solidFill>
                <a:latin typeface="BIZ UDPゴシック" panose="020B0400000000000000" pitchFamily="50" charset="-128"/>
                <a:ea typeface="BIZ UDPゴシック" panose="020B0400000000000000" pitchFamily="50" charset="-128"/>
              </a:rPr>
              <a:t>をやって考えよう！</a:t>
            </a:r>
          </a:p>
        </p:txBody>
      </p:sp>
    </p:spTree>
    <p:extLst>
      <p:ext uri="{BB962C8B-B14F-4D97-AF65-F5344CB8AC3E}">
        <p14:creationId xmlns:p14="http://schemas.microsoft.com/office/powerpoint/2010/main" val="10934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9F54FB2-7FAC-B0B6-F9A6-9BF5D329D145}"/>
              </a:ext>
            </a:extLst>
          </p:cNvPr>
          <p:cNvSpPr>
            <a:spLocks noGrp="1"/>
          </p:cNvSpPr>
          <p:nvPr>
            <p:ph type="sldNum" sz="quarter" idx="12"/>
          </p:nvPr>
        </p:nvSpPr>
        <p:spPr/>
        <p:txBody>
          <a:bodyPr/>
          <a:lstStyle/>
          <a:p>
            <a:fld id="{FE9BCB6C-B0B8-4E73-AD91-95F69BB24812}" type="slidenum">
              <a:rPr kumimoji="1" lang="ja-JP" altLang="en-US" smtClean="0"/>
              <a:t>7</a:t>
            </a:fld>
            <a:endParaRPr kumimoji="1" lang="ja-JP" altLang="en-US"/>
          </a:p>
        </p:txBody>
      </p:sp>
      <p:pic>
        <p:nvPicPr>
          <p:cNvPr id="10" name="図 9">
            <a:extLst>
              <a:ext uri="{FF2B5EF4-FFF2-40B4-BE49-F238E27FC236}">
                <a16:creationId xmlns:a16="http://schemas.microsoft.com/office/drawing/2014/main" id="{47E3712C-BAB1-446C-4CC3-0E7645479120}"/>
              </a:ext>
            </a:extLst>
          </p:cNvPr>
          <p:cNvPicPr>
            <a:picLocks noChangeAspect="1"/>
          </p:cNvPicPr>
          <p:nvPr/>
        </p:nvPicPr>
        <p:blipFill>
          <a:blip r:embed="rId3"/>
          <a:stretch>
            <a:fillRect/>
          </a:stretch>
        </p:blipFill>
        <p:spPr>
          <a:xfrm>
            <a:off x="982638" y="338783"/>
            <a:ext cx="4392488" cy="6182021"/>
          </a:xfrm>
          <a:prstGeom prst="rect">
            <a:avLst/>
          </a:prstGeom>
        </p:spPr>
      </p:pic>
      <p:pic>
        <p:nvPicPr>
          <p:cNvPr id="12" name="図 11">
            <a:extLst>
              <a:ext uri="{FF2B5EF4-FFF2-40B4-BE49-F238E27FC236}">
                <a16:creationId xmlns:a16="http://schemas.microsoft.com/office/drawing/2014/main" id="{40828321-BD7D-5604-11BB-C0C13F50AAD9}"/>
              </a:ext>
            </a:extLst>
          </p:cNvPr>
          <p:cNvPicPr>
            <a:picLocks noChangeAspect="1"/>
          </p:cNvPicPr>
          <p:nvPr/>
        </p:nvPicPr>
        <p:blipFill>
          <a:blip r:embed="rId4"/>
          <a:stretch>
            <a:fillRect/>
          </a:stretch>
        </p:blipFill>
        <p:spPr>
          <a:xfrm>
            <a:off x="6599262" y="344521"/>
            <a:ext cx="4464497" cy="6224363"/>
          </a:xfrm>
          <a:prstGeom prst="rect">
            <a:avLst/>
          </a:prstGeom>
        </p:spPr>
      </p:pic>
    </p:spTree>
    <p:extLst>
      <p:ext uri="{BB962C8B-B14F-4D97-AF65-F5344CB8AC3E}">
        <p14:creationId xmlns:p14="http://schemas.microsoft.com/office/powerpoint/2010/main" val="3050793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6DD08-4407-CA04-5256-839A9B483B3F}"/>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17BAC9E-DB2E-10B2-4DD9-65E26C304AD0}"/>
              </a:ext>
            </a:extLst>
          </p:cNvPr>
          <p:cNvSpPr>
            <a:spLocks noGrp="1"/>
          </p:cNvSpPr>
          <p:nvPr>
            <p:ph type="sldNum" sz="quarter" idx="12"/>
          </p:nvPr>
        </p:nvSpPr>
        <p:spPr/>
        <p:txBody>
          <a:bodyPr/>
          <a:lstStyle/>
          <a:p>
            <a:fld id="{FE9BCB6C-B0B8-4E73-AD91-95F69BB24812}" type="slidenum">
              <a:rPr kumimoji="1" lang="ja-JP" altLang="en-US" smtClean="0"/>
              <a:t>8</a:t>
            </a:fld>
            <a:endParaRPr kumimoji="1" lang="ja-JP" altLang="en-US"/>
          </a:p>
        </p:txBody>
      </p:sp>
      <p:sp>
        <p:nvSpPr>
          <p:cNvPr id="3" name="テキスト ボックス 2">
            <a:extLst>
              <a:ext uri="{FF2B5EF4-FFF2-40B4-BE49-F238E27FC236}">
                <a16:creationId xmlns:a16="http://schemas.microsoft.com/office/drawing/2014/main" id="{32F938E4-5EBF-441D-D432-9FDAA76C0060}"/>
              </a:ext>
            </a:extLst>
          </p:cNvPr>
          <p:cNvSpPr txBox="1"/>
          <p:nvPr/>
        </p:nvSpPr>
        <p:spPr>
          <a:xfrm>
            <a:off x="406573" y="40100"/>
            <a:ext cx="11701391" cy="3631763"/>
          </a:xfrm>
          <a:prstGeom prst="rect">
            <a:avLst/>
          </a:prstGeom>
          <a:noFill/>
        </p:spPr>
        <p:txBody>
          <a:bodyPr wrap="square" rtlCol="0">
            <a:spAutoFit/>
          </a:bodyPr>
          <a:lstStyle/>
          <a:p>
            <a:r>
              <a:rPr kumimoji="1" lang="ja-JP" altLang="en-US" sz="5400" b="1" dirty="0">
                <a:solidFill>
                  <a:schemeClr val="bg2">
                    <a:lumMod val="50000"/>
                  </a:schemeClr>
                </a:solidFill>
                <a:latin typeface="BIZ UDPゴシック" panose="020B0400000000000000" pitchFamily="50" charset="-128"/>
                <a:ea typeface="BIZ UDPゴシック" panose="020B0400000000000000" pitchFamily="50" charset="-128"/>
              </a:rPr>
              <a:t>ふりかえり</a:t>
            </a:r>
            <a:endParaRPr kumimoji="1" lang="en-US" altLang="ja-JP" sz="5400" b="1" dirty="0">
              <a:solidFill>
                <a:schemeClr val="bg2">
                  <a:lumMod val="50000"/>
                </a:schemeClr>
              </a:solidFill>
              <a:latin typeface="BIZ UDPゴシック" panose="020B0400000000000000" pitchFamily="50" charset="-128"/>
              <a:ea typeface="BIZ UDPゴシック" panose="020B0400000000000000" pitchFamily="50" charset="-128"/>
            </a:endParaRPr>
          </a:p>
          <a:p>
            <a:r>
              <a:rPr lang="ja-JP" altLang="en-US" sz="7200" b="1" dirty="0">
                <a:solidFill>
                  <a:schemeClr val="bg2">
                    <a:lumMod val="50000"/>
                  </a:schemeClr>
                </a:solidFill>
                <a:latin typeface="BIZ UDPゴシック" panose="020B0400000000000000" pitchFamily="50" charset="-128"/>
                <a:ea typeface="BIZ UDPゴシック" panose="020B0400000000000000" pitchFamily="50" charset="-128"/>
              </a:rPr>
              <a:t>　　</a:t>
            </a:r>
            <a:r>
              <a:rPr lang="ja-JP" altLang="en-US" sz="8800" b="1" dirty="0">
                <a:solidFill>
                  <a:srgbClr val="00B050"/>
                </a:solidFill>
                <a:latin typeface="BIZ UDPゴシック" panose="020B0400000000000000" pitchFamily="50" charset="-128"/>
                <a:ea typeface="BIZ UDPゴシック" panose="020B0400000000000000" pitchFamily="50" charset="-128"/>
              </a:rPr>
              <a:t>「〇</a:t>
            </a:r>
            <a:r>
              <a:rPr lang="en-US" altLang="ja-JP" sz="8800" b="1" dirty="0">
                <a:solidFill>
                  <a:srgbClr val="00B050"/>
                </a:solidFill>
                <a:latin typeface="BIZ UDPゴシック" panose="020B0400000000000000" pitchFamily="50" charset="-128"/>
                <a:ea typeface="BIZ UDPゴシック" panose="020B0400000000000000" pitchFamily="50" charset="-128"/>
              </a:rPr>
              <a:t>×</a:t>
            </a:r>
            <a:r>
              <a:rPr lang="ja-JP" altLang="en-US" sz="8800" b="1" dirty="0">
                <a:solidFill>
                  <a:srgbClr val="00B050"/>
                </a:solidFill>
                <a:latin typeface="BIZ UDPゴシック" panose="020B0400000000000000" pitchFamily="50" charset="-128"/>
                <a:ea typeface="BIZ UDPゴシック" panose="020B0400000000000000" pitchFamily="50" charset="-128"/>
              </a:rPr>
              <a:t>クイズ大会」</a:t>
            </a:r>
            <a:br>
              <a:rPr lang="en-US" altLang="ja-JP" sz="8800" b="1" dirty="0">
                <a:solidFill>
                  <a:srgbClr val="00B050"/>
                </a:solidFill>
                <a:latin typeface="BIZ UDPゴシック" panose="020B0400000000000000" pitchFamily="50" charset="-128"/>
                <a:ea typeface="BIZ UDPゴシック" panose="020B0400000000000000" pitchFamily="50" charset="-128"/>
              </a:rPr>
            </a:br>
            <a:endParaRPr kumimoji="1" lang="ja-JP" altLang="en-US" sz="8800" b="1" dirty="0">
              <a:solidFill>
                <a:srgbClr val="00B050"/>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4A806EA4-437A-5C16-D382-C1845E613861}"/>
              </a:ext>
            </a:extLst>
          </p:cNvPr>
          <p:cNvSpPr txBox="1"/>
          <p:nvPr/>
        </p:nvSpPr>
        <p:spPr>
          <a:xfrm>
            <a:off x="1054646" y="2884772"/>
            <a:ext cx="12108870" cy="341632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・これから４つ問題を出します。</a:t>
            </a:r>
            <a:endParaRPr lang="en-US" altLang="ja-JP" sz="5400" dirty="0">
              <a:latin typeface="UD デジタル 教科書体 NK-B" panose="02020700000000000000" pitchFamily="18" charset="-128"/>
              <a:ea typeface="UD デジタル 教科書体 NK-B" panose="02020700000000000000" pitchFamily="18" charset="-128"/>
            </a:endParaRPr>
          </a:p>
          <a:p>
            <a:r>
              <a:rPr lang="ja-JP" altLang="en-US" sz="5400" dirty="0">
                <a:latin typeface="UD デジタル 教科書体 NK-B" panose="02020700000000000000" pitchFamily="18" charset="-128"/>
                <a:ea typeface="UD デジタル 教科書体 NK-B" panose="02020700000000000000" pitchFamily="18" charset="-128"/>
              </a:rPr>
              <a:t>・〇か</a:t>
            </a:r>
            <a:r>
              <a:rPr lang="en-US" altLang="ja-JP" sz="5400" dirty="0">
                <a:latin typeface="UD デジタル 教科書体 NK-B" panose="02020700000000000000" pitchFamily="18" charset="-128"/>
                <a:ea typeface="UD デジタル 教科書体 NK-B" panose="02020700000000000000" pitchFamily="18" charset="-128"/>
              </a:rPr>
              <a:t>×</a:t>
            </a:r>
            <a:r>
              <a:rPr lang="ja-JP" altLang="en-US" sz="5400" dirty="0">
                <a:latin typeface="UD デジタル 教科書体 NK-B" panose="02020700000000000000" pitchFamily="18" charset="-128"/>
                <a:ea typeface="UD デジタル 教科書体 NK-B" panose="02020700000000000000" pitchFamily="18" charset="-128"/>
              </a:rPr>
              <a:t>でこたえてください。</a:t>
            </a:r>
            <a:endParaRPr lang="en-US" altLang="ja-JP" sz="5400" dirty="0">
              <a:latin typeface="UD デジタル 教科書体 NK-B" panose="02020700000000000000" pitchFamily="18" charset="-128"/>
              <a:ea typeface="UD デジタル 教科書体 NK-B" panose="02020700000000000000" pitchFamily="18" charset="-128"/>
            </a:endParaRPr>
          </a:p>
          <a:p>
            <a:r>
              <a:rPr lang="ja-JP" altLang="en-US" sz="5400" dirty="0">
                <a:latin typeface="UD デジタル 教科書体 NK-B" panose="02020700000000000000" pitchFamily="18" charset="-128"/>
                <a:ea typeface="UD デジタル 教科書体 NK-B" panose="02020700000000000000" pitchFamily="18" charset="-128"/>
              </a:rPr>
              <a:t>・１つ正解したら１点です。</a:t>
            </a:r>
            <a:endParaRPr lang="en-US" altLang="ja-JP" sz="5400" dirty="0">
              <a:latin typeface="UD デジタル 教科書体 NK-B" panose="02020700000000000000" pitchFamily="18" charset="-128"/>
              <a:ea typeface="UD デジタル 教科書体 NK-B" panose="02020700000000000000" pitchFamily="18" charset="-128"/>
            </a:endParaRPr>
          </a:p>
          <a:p>
            <a:r>
              <a:rPr lang="ja-JP" altLang="en-US" sz="5400" dirty="0">
                <a:latin typeface="UD デジタル 教科書体 NK-B" panose="02020700000000000000" pitchFamily="18" charset="-128"/>
                <a:ea typeface="UD デジタル 教科書体 NK-B" panose="02020700000000000000" pitchFamily="18" charset="-128"/>
              </a:rPr>
              <a:t>・最後の問題のみ、２点です</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459137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543F5-1A61-17E2-F545-97FF7473B7E9}"/>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7ED9C30-E6FD-818D-76E2-E8536FE73AB0}"/>
              </a:ext>
            </a:extLst>
          </p:cNvPr>
          <p:cNvSpPr>
            <a:spLocks noGrp="1"/>
          </p:cNvSpPr>
          <p:nvPr>
            <p:ph type="sldNum" sz="quarter" idx="12"/>
          </p:nvPr>
        </p:nvSpPr>
        <p:spPr/>
        <p:txBody>
          <a:bodyPr/>
          <a:lstStyle/>
          <a:p>
            <a:fld id="{FE9BCB6C-B0B8-4E73-AD91-95F69BB24812}" type="slidenum">
              <a:rPr kumimoji="1" lang="ja-JP" altLang="en-US" smtClean="0"/>
              <a:t>9</a:t>
            </a:fld>
            <a:endParaRPr kumimoji="1" lang="ja-JP" altLang="en-US"/>
          </a:p>
        </p:txBody>
      </p:sp>
      <p:sp>
        <p:nvSpPr>
          <p:cNvPr id="5" name="テキスト ボックス 4">
            <a:extLst>
              <a:ext uri="{FF2B5EF4-FFF2-40B4-BE49-F238E27FC236}">
                <a16:creationId xmlns:a16="http://schemas.microsoft.com/office/drawing/2014/main" id="{F649D8AA-A0BA-C503-092A-1CF388B644C6}"/>
              </a:ext>
            </a:extLst>
          </p:cNvPr>
          <p:cNvSpPr txBox="1"/>
          <p:nvPr/>
        </p:nvSpPr>
        <p:spPr>
          <a:xfrm>
            <a:off x="1006648" y="2346087"/>
            <a:ext cx="10729192" cy="1754326"/>
          </a:xfrm>
          <a:prstGeom prst="rect">
            <a:avLst/>
          </a:prstGeom>
          <a:noFill/>
          <a:ln>
            <a:solidFill>
              <a:srgbClr val="0070C0"/>
            </a:solidFill>
          </a:ln>
        </p:spPr>
        <p:txBody>
          <a:bodyPr wrap="square" rtlCol="0">
            <a:spAutoFit/>
          </a:bodyPr>
          <a:lstStyle/>
          <a:p>
            <a:r>
              <a:rPr kumimoji="1" lang="en-US" altLang="ja-JP" sz="5400" dirty="0">
                <a:latin typeface="UD デジタル 教科書体 NK-B" panose="02020700000000000000" pitchFamily="18" charset="-128"/>
                <a:ea typeface="UD デジタル 教科書体 NK-B" panose="02020700000000000000" pitchFamily="18" charset="-128"/>
              </a:rPr>
              <a:t>SNS</a:t>
            </a:r>
            <a:r>
              <a:rPr kumimoji="1" lang="ja-JP" altLang="en-US" sz="5400" dirty="0">
                <a:latin typeface="UD デジタル 教科書体 NK-B" panose="02020700000000000000" pitchFamily="18" charset="-128"/>
                <a:ea typeface="UD デジタル 教科書体 NK-B" panose="02020700000000000000" pitchFamily="18" charset="-128"/>
              </a:rPr>
              <a:t>にあげた写真から、場所を特定することができる。</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a:extLst>
              <a:ext uri="{FF2B5EF4-FFF2-40B4-BE49-F238E27FC236}">
                <a16:creationId xmlns:a16="http://schemas.microsoft.com/office/drawing/2014/main" id="{3B56FD46-11DA-BD5E-8C1E-A7DD718480C1}"/>
              </a:ext>
            </a:extLst>
          </p:cNvPr>
          <p:cNvSpPr txBox="1"/>
          <p:nvPr/>
        </p:nvSpPr>
        <p:spPr>
          <a:xfrm>
            <a:off x="659369" y="1053530"/>
            <a:ext cx="10729192" cy="923330"/>
          </a:xfrm>
          <a:prstGeom prst="rect">
            <a:avLst/>
          </a:prstGeom>
          <a:noFill/>
        </p:spPr>
        <p:txBody>
          <a:bodyPr wrap="square" rtlCol="0">
            <a:spAutoFit/>
          </a:bodyPr>
          <a:lstStyle/>
          <a:p>
            <a:r>
              <a:rPr lang="ja-JP" altLang="en-US" sz="5400" dirty="0">
                <a:latin typeface="UD デジタル 教科書体 NK-B" panose="02020700000000000000" pitchFamily="18" charset="-128"/>
                <a:ea typeface="UD デジタル 教科書体 NK-B" panose="02020700000000000000" pitchFamily="18" charset="-128"/>
              </a:rPr>
              <a:t>第１問</a:t>
            </a:r>
            <a:endParaRPr lang="en-US" altLang="ja-JP" sz="5400" dirty="0">
              <a:latin typeface="UD デジタル 教科書体 NK-B" panose="02020700000000000000" pitchFamily="18" charset="-128"/>
              <a:ea typeface="UD デジタル 教科書体 NK-B" panose="02020700000000000000" pitchFamily="18" charset="-128"/>
            </a:endParaRPr>
          </a:p>
        </p:txBody>
      </p:sp>
      <p:sp>
        <p:nvSpPr>
          <p:cNvPr id="8" name="テキスト ボックス 7">
            <a:extLst>
              <a:ext uri="{FF2B5EF4-FFF2-40B4-BE49-F238E27FC236}">
                <a16:creationId xmlns:a16="http://schemas.microsoft.com/office/drawing/2014/main" id="{C0EB12ED-D03F-D9D6-514B-AFF9D1F84F39}"/>
              </a:ext>
            </a:extLst>
          </p:cNvPr>
          <p:cNvSpPr txBox="1"/>
          <p:nvPr/>
        </p:nvSpPr>
        <p:spPr>
          <a:xfrm>
            <a:off x="1378773" y="4476814"/>
            <a:ext cx="10729192" cy="2585323"/>
          </a:xfrm>
          <a:prstGeom prst="rect">
            <a:avLst/>
          </a:prstGeom>
          <a:noFill/>
          <a:ln>
            <a:noFill/>
          </a:ln>
        </p:spPr>
        <p:txBody>
          <a:bodyPr wrap="square" rtlCol="0">
            <a:spAutoFit/>
          </a:bodyPr>
          <a:lstStyle/>
          <a:p>
            <a:r>
              <a:rPr lang="en-US" altLang="ja-JP" sz="3600" b="1" dirty="0">
                <a:latin typeface="UD デジタル 教科書体 NK" panose="02020400000000000000" pitchFamily="18" charset="-128"/>
                <a:ea typeface="UD デジタル 教科書体 NK" panose="02020400000000000000" pitchFamily="18" charset="-128"/>
              </a:rPr>
              <a:t>SNS</a:t>
            </a:r>
            <a:r>
              <a:rPr lang="ja-JP" altLang="en-US" sz="3600" b="1" dirty="0">
                <a:latin typeface="UD デジタル 教科書体 NK" panose="02020400000000000000" pitchFamily="18" charset="-128"/>
                <a:ea typeface="UD デジタル 教科書体 NK" panose="02020400000000000000" pitchFamily="18" charset="-128"/>
              </a:rPr>
              <a:t>とは、</a:t>
            </a:r>
            <a:endParaRPr lang="en-US" altLang="ja-JP" sz="3600" b="1" dirty="0">
              <a:latin typeface="UD デジタル 教科書体 NK" panose="02020400000000000000" pitchFamily="18" charset="-128"/>
              <a:ea typeface="UD デジタル 教科書体 NK" panose="02020400000000000000" pitchFamily="18" charset="-128"/>
            </a:endParaRPr>
          </a:p>
          <a:p>
            <a:r>
              <a:rPr lang="ja-JP" altLang="en-US" sz="3600" b="1" dirty="0">
                <a:latin typeface="UD デジタル 教科書体 NK" panose="02020400000000000000" pitchFamily="18" charset="-128"/>
                <a:ea typeface="UD デジタル 教科書体 NK" panose="02020400000000000000" pitchFamily="18" charset="-128"/>
              </a:rPr>
              <a:t>　　・・・インターネット上で人とつながって、メッセージ、動画、写真などのやりとりができるサービス</a:t>
            </a:r>
          </a:p>
          <a:p>
            <a:endParaRPr lang="en-US" altLang="ja-JP" sz="54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978851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5193</TotalTime>
  <Words>1624</Words>
  <Application>Microsoft Office PowerPoint</Application>
  <PresentationFormat>ユーザー設定</PresentationFormat>
  <Paragraphs>320</Paragraphs>
  <Slides>35</Slides>
  <Notes>35</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35</vt:i4>
      </vt:variant>
    </vt:vector>
  </HeadingPairs>
  <TitlesOfParts>
    <vt:vector size="48" baseType="lpstr">
      <vt:lpstr>BIZ UDPゴシック</vt:lpstr>
      <vt:lpstr>BIZ UDゴシック</vt:lpstr>
      <vt:lpstr>HGPｺﾞｼｯｸE</vt:lpstr>
      <vt:lpstr>HGP創英角ｺﾞｼｯｸUB</vt:lpstr>
      <vt:lpstr>HG丸ｺﾞｼｯｸM-PRO</vt:lpstr>
      <vt:lpstr>ＭＳ Ｐゴシック</vt:lpstr>
      <vt:lpstr>UD デジタル 教科書体 N-B</vt:lpstr>
      <vt:lpstr>UD デジタル 教科書体 NK</vt:lpstr>
      <vt:lpstr>UD デジタル 教科書体 NK-B</vt:lpstr>
      <vt:lpstr>UD デジタル 教科書体 NP</vt:lpstr>
      <vt:lpstr>Arial</vt:lpstr>
      <vt:lpstr>Calibri</vt:lpstr>
      <vt:lpstr>Office ​​テーマ</vt:lpstr>
      <vt:lpstr>PowerPoint プレゼンテーション</vt:lpstr>
      <vt:lpstr>PowerPoint プレゼンテーション</vt:lpstr>
      <vt:lpstr>３　携帯電話（スマートフォン）の利用時間（岐阜県）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ネットと上手に付き合おう</vt:lpstr>
      <vt:lpstr>PowerPoint プレゼンテーション</vt:lpstr>
      <vt:lpstr>家庭でのルール作り</vt:lpstr>
      <vt:lpstr>家庭でのルールづくり</vt:lpstr>
      <vt:lpstr>家庭でのルールづくり</vt:lpstr>
      <vt:lpstr>フィルタリング</vt:lpstr>
      <vt:lpstr>フィルタリング②</vt:lpstr>
      <vt:lpstr>ペアレンタルコントロール機能</vt:lpstr>
      <vt:lpstr>PowerPoint プレゼンテーション</vt:lpstr>
      <vt:lpstr>ネット以外の活動（余暇）</vt:lpstr>
      <vt:lpstr>ネットトラブルにあったら</vt:lpstr>
      <vt:lpstr>PowerPoint プレゼンテーション</vt:lpstr>
      <vt:lpstr>PowerPoint プレゼンテーション</vt:lpstr>
      <vt:lpstr>PowerPoint プレゼンテーション</vt:lpstr>
      <vt:lpstr>PowerPoint プレゼンテーション</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サンメッセ株式会社</dc:creator>
  <cp:lastModifiedBy>user</cp:lastModifiedBy>
  <cp:revision>442</cp:revision>
  <cp:lastPrinted>2026-06-08T07:48:58Z</cp:lastPrinted>
  <dcterms:created xsi:type="dcterms:W3CDTF">2016-06-29T05:00:30Z</dcterms:created>
  <dcterms:modified xsi:type="dcterms:W3CDTF">2026-07-21T03:05:33Z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2024-04-23T01:30:43Z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b3aceacd-ceff-4204-ad98-1574a3312f69</vt:lpwstr>
  </property>
  <property fmtid="{D5CDD505-2E9C-101B-9397-08002B2CF9AE}" pid="7" name="MSIP_Label_defa4170-0d19-0005-0004-bc88714345d2_ActionId">
    <vt:lpwstr>e75308ca-eabd-4f68-a2b2-d0963d1bd798</vt:lpwstr>
  </property>
  <property fmtid="{D5CDD505-2E9C-101B-9397-08002B2CF9AE}" pid="8" name="MSIP_Label_defa4170-0d19-0005-0004-bc88714345d2_ContentBits">
    <vt:lpwstr>0</vt:lpwstr>
  </property>
</Properties>
</file>